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98" r:id="rId2"/>
    <p:sldId id="336" r:id="rId3"/>
    <p:sldId id="330" r:id="rId4"/>
    <p:sldId id="338" r:id="rId5"/>
    <p:sldId id="339" r:id="rId6"/>
    <p:sldId id="333" r:id="rId7"/>
    <p:sldId id="292" r:id="rId8"/>
    <p:sldId id="337" r:id="rId9"/>
    <p:sldId id="320" r:id="rId10"/>
    <p:sldId id="324" r:id="rId11"/>
    <p:sldId id="325" r:id="rId12"/>
    <p:sldId id="304" r:id="rId13"/>
    <p:sldId id="301" r:id="rId14"/>
    <p:sldId id="311" r:id="rId15"/>
    <p:sldId id="312" r:id="rId16"/>
    <p:sldId id="323" r:id="rId17"/>
    <p:sldId id="303" r:id="rId18"/>
    <p:sldId id="318" r:id="rId19"/>
    <p:sldId id="310" r:id="rId20"/>
    <p:sldId id="313" r:id="rId21"/>
    <p:sldId id="314" r:id="rId22"/>
    <p:sldId id="316" r:id="rId23"/>
    <p:sldId id="317" r:id="rId24"/>
    <p:sldId id="305" r:id="rId25"/>
    <p:sldId id="306" r:id="rId26"/>
    <p:sldId id="307" r:id="rId27"/>
    <p:sldId id="334" r:id="rId28"/>
    <p:sldId id="335" r:id="rId29"/>
    <p:sldId id="329" r:id="rId30"/>
    <p:sldId id="294" r:id="rId31"/>
    <p:sldId id="34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8637FE-4832-4180-BE02-6845B830DC97}" v="37" dt="2022-06-15T09:01:04.696"/>
    <p1510:client id="{F1B61262-B6F1-4053-B336-EE185CF9DE1D}" v="298" dt="2022-06-15T11:23:22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175" autoAdjust="0"/>
  </p:normalViewPr>
  <p:slideViewPr>
    <p:cSldViewPr snapToGrid="0">
      <p:cViewPr varScale="1">
        <p:scale>
          <a:sx n="82" d="100"/>
          <a:sy n="82" d="100"/>
        </p:scale>
        <p:origin x="11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인권" userId="119954ed-9207-405a-b989-4b85f35cbdf2" providerId="ADAL" clId="{CF5A193C-4A24-42FB-81D1-D24A76F56030}"/>
    <pc:docChg chg="undo custSel modSld">
      <pc:chgData name="황인권" userId="119954ed-9207-405a-b989-4b85f35cbdf2" providerId="ADAL" clId="{CF5A193C-4A24-42FB-81D1-D24A76F56030}" dt="2022-06-16T01:14:50.459" v="3" actId="478"/>
      <pc:docMkLst>
        <pc:docMk/>
      </pc:docMkLst>
      <pc:sldChg chg="addSp delSp mod addAnim delAnim">
        <pc:chgData name="황인권" userId="119954ed-9207-405a-b989-4b85f35cbdf2" providerId="ADAL" clId="{CF5A193C-4A24-42FB-81D1-D24A76F56030}" dt="2022-06-16T01:14:50.459" v="3" actId="478"/>
        <pc:sldMkLst>
          <pc:docMk/>
          <pc:sldMk cId="1202303587" sldId="311"/>
        </pc:sldMkLst>
        <pc:picChg chg="add del">
          <ac:chgData name="황인권" userId="119954ed-9207-405a-b989-4b85f35cbdf2" providerId="ADAL" clId="{CF5A193C-4A24-42FB-81D1-D24A76F56030}" dt="2022-06-16T01:14:50.459" v="3" actId="478"/>
          <ac:picMkLst>
            <pc:docMk/>
            <pc:sldMk cId="1202303587" sldId="311"/>
            <ac:picMk id="6" creationId="{FF3EDB97-CAAB-F332-0AA1-C7A15FEFAE50}"/>
          </ac:picMkLst>
        </pc:picChg>
      </pc:sldChg>
      <pc:sldChg chg="addSp delSp mod addAnim delAnim">
        <pc:chgData name="황인권" userId="119954ed-9207-405a-b989-4b85f35cbdf2" providerId="ADAL" clId="{CF5A193C-4A24-42FB-81D1-D24A76F56030}" dt="2022-06-16T01:14:50.227" v="2" actId="478"/>
        <pc:sldMkLst>
          <pc:docMk/>
          <pc:sldMk cId="1920412184" sldId="312"/>
        </pc:sldMkLst>
        <pc:picChg chg="add del">
          <ac:chgData name="황인권" userId="119954ed-9207-405a-b989-4b85f35cbdf2" providerId="ADAL" clId="{CF5A193C-4A24-42FB-81D1-D24A76F56030}" dt="2022-06-16T01:14:50.227" v="2" actId="478"/>
          <ac:picMkLst>
            <pc:docMk/>
            <pc:sldMk cId="1920412184" sldId="312"/>
            <ac:picMk id="6" creationId="{853055C4-ED6A-0C55-2999-735F99E5921D}"/>
          </ac:picMkLst>
        </pc:picChg>
      </pc:sldChg>
    </pc:docChg>
  </pc:docChgLst>
  <pc:docChgLst>
    <pc:chgData name="황인권" userId="119954ed-9207-405a-b989-4b85f35cbdf2" providerId="ADAL" clId="{F1B61262-B6F1-4053-B336-EE185CF9DE1D}"/>
    <pc:docChg chg="undo custSel addSld delSld modSld sldOrd">
      <pc:chgData name="황인권" userId="119954ed-9207-405a-b989-4b85f35cbdf2" providerId="ADAL" clId="{F1B61262-B6F1-4053-B336-EE185CF9DE1D}" dt="2022-06-15T11:23:22.238" v="2968"/>
      <pc:docMkLst>
        <pc:docMk/>
      </pc:docMkLst>
      <pc:sldChg chg="modSp add del mod">
        <pc:chgData name="황인권" userId="119954ed-9207-405a-b989-4b85f35cbdf2" providerId="ADAL" clId="{F1B61262-B6F1-4053-B336-EE185CF9DE1D}" dt="2022-06-15T09:18:00.145" v="2952" actId="47"/>
        <pc:sldMkLst>
          <pc:docMk/>
          <pc:sldMk cId="962742572" sldId="256"/>
        </pc:sldMkLst>
        <pc:spChg chg="mod">
          <ac:chgData name="황인권" userId="119954ed-9207-405a-b989-4b85f35cbdf2" providerId="ADAL" clId="{F1B61262-B6F1-4053-B336-EE185CF9DE1D}" dt="2022-06-15T05:22:49.689" v="2555" actId="20577"/>
          <ac:spMkLst>
            <pc:docMk/>
            <pc:sldMk cId="962742572" sldId="256"/>
            <ac:spMk id="5" creationId="{D9C5511E-E2F1-2EBB-49DD-BA3A77A70272}"/>
          </ac:spMkLst>
        </pc:spChg>
      </pc:sldChg>
      <pc:sldChg chg="new del">
        <pc:chgData name="황인권" userId="119954ed-9207-405a-b989-4b85f35cbdf2" providerId="ADAL" clId="{F1B61262-B6F1-4053-B336-EE185CF9DE1D}" dt="2022-06-15T02:16:14.591" v="2" actId="47"/>
        <pc:sldMkLst>
          <pc:docMk/>
          <pc:sldMk cId="1028478733" sldId="256"/>
        </pc:sldMkLst>
      </pc:sldChg>
      <pc:sldChg chg="add del">
        <pc:chgData name="황인권" userId="119954ed-9207-405a-b989-4b85f35cbdf2" providerId="ADAL" clId="{F1B61262-B6F1-4053-B336-EE185CF9DE1D}" dt="2022-06-15T05:11:16.160" v="2468" actId="47"/>
        <pc:sldMkLst>
          <pc:docMk/>
          <pc:sldMk cId="1942444265" sldId="257"/>
        </pc:sldMkLst>
      </pc:sldChg>
      <pc:sldChg chg="add del">
        <pc:chgData name="황인권" userId="119954ed-9207-405a-b989-4b85f35cbdf2" providerId="ADAL" clId="{F1B61262-B6F1-4053-B336-EE185CF9DE1D}" dt="2022-06-15T05:11:16.160" v="2468" actId="47"/>
        <pc:sldMkLst>
          <pc:docMk/>
          <pc:sldMk cId="1484718289" sldId="266"/>
        </pc:sldMkLst>
      </pc:sldChg>
      <pc:sldChg chg="add">
        <pc:chgData name="황인권" userId="119954ed-9207-405a-b989-4b85f35cbdf2" providerId="ADAL" clId="{F1B61262-B6F1-4053-B336-EE185CF9DE1D}" dt="2022-06-15T02:16:19.995" v="3"/>
        <pc:sldMkLst>
          <pc:docMk/>
          <pc:sldMk cId="3201563831" sldId="277"/>
        </pc:sldMkLst>
      </pc:sldChg>
      <pc:sldChg chg="addSp delSp modSp add mod">
        <pc:chgData name="황인권" userId="119954ed-9207-405a-b989-4b85f35cbdf2" providerId="ADAL" clId="{F1B61262-B6F1-4053-B336-EE185CF9DE1D}" dt="2022-06-15T02:20:19.390" v="96"/>
        <pc:sldMkLst>
          <pc:docMk/>
          <pc:sldMk cId="1988487755" sldId="280"/>
        </pc:sldMkLst>
        <pc:spChg chg="add del mod">
          <ac:chgData name="황인권" userId="119954ed-9207-405a-b989-4b85f35cbdf2" providerId="ADAL" clId="{F1B61262-B6F1-4053-B336-EE185CF9DE1D}" dt="2022-06-15T02:20:18.522" v="95"/>
          <ac:spMkLst>
            <pc:docMk/>
            <pc:sldMk cId="1988487755" sldId="280"/>
            <ac:spMk id="8" creationId="{21992D03-C9CD-289F-D3A2-96D10E780D26}"/>
          </ac:spMkLst>
        </pc:spChg>
        <pc:spChg chg="add mod">
          <ac:chgData name="황인권" userId="119954ed-9207-405a-b989-4b85f35cbdf2" providerId="ADAL" clId="{F1B61262-B6F1-4053-B336-EE185CF9DE1D}" dt="2022-06-15T02:20:19.390" v="96"/>
          <ac:spMkLst>
            <pc:docMk/>
            <pc:sldMk cId="1988487755" sldId="280"/>
            <ac:spMk id="9" creationId="{FDD831F7-943A-BC95-4B19-5005FC60AE84}"/>
          </ac:spMkLst>
        </pc:spChg>
        <pc:picChg chg="del">
          <ac:chgData name="황인권" userId="119954ed-9207-405a-b989-4b85f35cbdf2" providerId="ADAL" clId="{F1B61262-B6F1-4053-B336-EE185CF9DE1D}" dt="2022-06-15T02:19:58.747" v="93" actId="478"/>
          <ac:picMkLst>
            <pc:docMk/>
            <pc:sldMk cId="1988487755" sldId="280"/>
            <ac:picMk id="17" creationId="{3EAB8437-35A6-4E06-B241-C4B13BB7A1D0}"/>
          </ac:picMkLst>
        </pc:picChg>
      </pc:sldChg>
      <pc:sldChg chg="addSp delSp modSp add mod">
        <pc:chgData name="황인권" userId="119954ed-9207-405a-b989-4b85f35cbdf2" providerId="ADAL" clId="{F1B61262-B6F1-4053-B336-EE185CF9DE1D}" dt="2022-06-15T04:20:40.496" v="1018" actId="12788"/>
        <pc:sldMkLst>
          <pc:docMk/>
          <pc:sldMk cId="2037834407" sldId="292"/>
        </pc:sldMkLst>
        <pc:spChg chg="mod">
          <ac:chgData name="황인권" userId="119954ed-9207-405a-b989-4b85f35cbdf2" providerId="ADAL" clId="{F1B61262-B6F1-4053-B336-EE185CF9DE1D}" dt="2022-06-15T04:20:40.496" v="1018" actId="12788"/>
          <ac:spMkLst>
            <pc:docMk/>
            <pc:sldMk cId="2037834407" sldId="292"/>
            <ac:spMk id="4" creationId="{E9113767-7EAC-4356-B034-D71C66485081}"/>
          </ac:spMkLst>
        </pc:spChg>
        <pc:spChg chg="mod">
          <ac:chgData name="황인권" userId="119954ed-9207-405a-b989-4b85f35cbdf2" providerId="ADAL" clId="{F1B61262-B6F1-4053-B336-EE185CF9DE1D}" dt="2022-06-15T04:20:40.496" v="1018" actId="12788"/>
          <ac:spMkLst>
            <pc:docMk/>
            <pc:sldMk cId="2037834407" sldId="292"/>
            <ac:spMk id="6" creationId="{DBCBD7CA-59C3-4948-8B7F-00EE8607A384}"/>
          </ac:spMkLst>
        </pc:spChg>
        <pc:spChg chg="add del mod">
          <ac:chgData name="황인권" userId="119954ed-9207-405a-b989-4b85f35cbdf2" providerId="ADAL" clId="{F1B61262-B6F1-4053-B336-EE185CF9DE1D}" dt="2022-06-15T02:17:17.547" v="6"/>
          <ac:spMkLst>
            <pc:docMk/>
            <pc:sldMk cId="2037834407" sldId="292"/>
            <ac:spMk id="7" creationId="{EE46CB81-9FCF-0CF2-72FC-9E3A37692F51}"/>
          </ac:spMkLst>
        </pc:spChg>
        <pc:spChg chg="mod">
          <ac:chgData name="황인권" userId="119954ed-9207-405a-b989-4b85f35cbdf2" providerId="ADAL" clId="{F1B61262-B6F1-4053-B336-EE185CF9DE1D}" dt="2022-06-15T04:20:40.496" v="1018" actId="12788"/>
          <ac:spMkLst>
            <pc:docMk/>
            <pc:sldMk cId="2037834407" sldId="292"/>
            <ac:spMk id="8" creationId="{3A5C0ED3-D32D-48C9-AB33-703CAC17B3B4}"/>
          </ac:spMkLst>
        </pc:spChg>
        <pc:spChg chg="add del mod">
          <ac:chgData name="황인권" userId="119954ed-9207-405a-b989-4b85f35cbdf2" providerId="ADAL" clId="{F1B61262-B6F1-4053-B336-EE185CF9DE1D}" dt="2022-06-15T02:17:17.547" v="6"/>
          <ac:spMkLst>
            <pc:docMk/>
            <pc:sldMk cId="2037834407" sldId="292"/>
            <ac:spMk id="9" creationId="{22BDF7AD-F6C5-875B-41BC-E1E7BBAEFB6D}"/>
          </ac:spMkLst>
        </pc:spChg>
        <pc:spChg chg="add del mod">
          <ac:chgData name="황인권" userId="119954ed-9207-405a-b989-4b85f35cbdf2" providerId="ADAL" clId="{F1B61262-B6F1-4053-B336-EE185CF9DE1D}" dt="2022-06-15T02:17:17.547" v="6"/>
          <ac:spMkLst>
            <pc:docMk/>
            <pc:sldMk cId="2037834407" sldId="292"/>
            <ac:spMk id="10" creationId="{8F4B13AE-201E-020E-5BE5-5413F7821D3B}"/>
          </ac:spMkLst>
        </pc:spChg>
        <pc:cxnChg chg="add del mod">
          <ac:chgData name="황인권" userId="119954ed-9207-405a-b989-4b85f35cbdf2" providerId="ADAL" clId="{F1B61262-B6F1-4053-B336-EE185CF9DE1D}" dt="2022-06-15T02:17:17.547" v="6"/>
          <ac:cxnSpMkLst>
            <pc:docMk/>
            <pc:sldMk cId="2037834407" sldId="292"/>
            <ac:cxnSpMk id="11" creationId="{AE71319F-76CE-3310-7AED-5A043A908B84}"/>
          </ac:cxnSpMkLst>
        </pc:cxnChg>
      </pc:sldChg>
      <pc:sldChg chg="modSp add mod">
        <pc:chgData name="황인권" userId="119954ed-9207-405a-b989-4b85f35cbdf2" providerId="ADAL" clId="{F1B61262-B6F1-4053-B336-EE185CF9DE1D}" dt="2022-06-15T02:19:27.733" v="92"/>
        <pc:sldMkLst>
          <pc:docMk/>
          <pc:sldMk cId="1927374964" sldId="298"/>
        </pc:sldMkLst>
        <pc:spChg chg="mod">
          <ac:chgData name="황인권" userId="119954ed-9207-405a-b989-4b85f35cbdf2" providerId="ADAL" clId="{F1B61262-B6F1-4053-B336-EE185CF9DE1D}" dt="2022-06-15T02:19:27.733" v="92"/>
          <ac:spMkLst>
            <pc:docMk/>
            <pc:sldMk cId="1927374964" sldId="298"/>
            <ac:spMk id="2" creationId="{00000000-0000-0000-0000-000000000000}"/>
          </ac:spMkLst>
        </pc:spChg>
        <pc:spChg chg="mod">
          <ac:chgData name="황인권" userId="119954ed-9207-405a-b989-4b85f35cbdf2" providerId="ADAL" clId="{F1B61262-B6F1-4053-B336-EE185CF9DE1D}" dt="2022-06-15T02:19:02.832" v="44" actId="404"/>
          <ac:spMkLst>
            <pc:docMk/>
            <pc:sldMk cId="1927374964" sldId="298"/>
            <ac:spMk id="4" creationId="{00000000-0000-0000-0000-000000000000}"/>
          </ac:spMkLst>
        </pc:spChg>
        <pc:spChg chg="mod">
          <ac:chgData name="황인권" userId="119954ed-9207-405a-b989-4b85f35cbdf2" providerId="ADAL" clId="{F1B61262-B6F1-4053-B336-EE185CF9DE1D}" dt="2022-06-15T02:19:23.546" v="76" actId="20577"/>
          <ac:spMkLst>
            <pc:docMk/>
            <pc:sldMk cId="1927374964" sldId="298"/>
            <ac:spMk id="6" creationId="{00000000-0000-0000-0000-000000000000}"/>
          </ac:spMkLst>
        </pc:spChg>
        <pc:spChg chg="mod">
          <ac:chgData name="황인권" userId="119954ed-9207-405a-b989-4b85f35cbdf2" providerId="ADAL" clId="{F1B61262-B6F1-4053-B336-EE185CF9DE1D}" dt="2022-06-15T02:18:27.947" v="13" actId="12789"/>
          <ac:spMkLst>
            <pc:docMk/>
            <pc:sldMk cId="1927374964" sldId="298"/>
            <ac:spMk id="12" creationId="{00000000-0000-0000-0000-000000000000}"/>
          </ac:spMkLst>
        </pc:spChg>
        <pc:spChg chg="mod">
          <ac:chgData name="황인권" userId="119954ed-9207-405a-b989-4b85f35cbdf2" providerId="ADAL" clId="{F1B61262-B6F1-4053-B336-EE185CF9DE1D}" dt="2022-06-15T02:18:27.947" v="13" actId="12789"/>
          <ac:spMkLst>
            <pc:docMk/>
            <pc:sldMk cId="1927374964" sldId="298"/>
            <ac:spMk id="149" creationId="{00000000-0000-0000-0000-000000000000}"/>
          </ac:spMkLst>
        </pc:spChg>
      </pc:sldChg>
      <pc:sldChg chg="add del">
        <pc:chgData name="황인권" userId="119954ed-9207-405a-b989-4b85f35cbdf2" providerId="ADAL" clId="{F1B61262-B6F1-4053-B336-EE185CF9DE1D}" dt="2022-06-15T04:39:41.077" v="1927" actId="47"/>
        <pc:sldMkLst>
          <pc:docMk/>
          <pc:sldMk cId="1470141425" sldId="299"/>
        </pc:sldMkLst>
      </pc:sldChg>
      <pc:sldChg chg="add del">
        <pc:chgData name="황인권" userId="119954ed-9207-405a-b989-4b85f35cbdf2" providerId="ADAL" clId="{F1B61262-B6F1-4053-B336-EE185CF9DE1D}" dt="2022-06-15T04:39:41.627" v="1928" actId="47"/>
        <pc:sldMkLst>
          <pc:docMk/>
          <pc:sldMk cId="3842636783" sldId="300"/>
        </pc:sldMkLst>
      </pc:sldChg>
      <pc:sldChg chg="addSp delSp modSp add mod">
        <pc:chgData name="황인권" userId="119954ed-9207-405a-b989-4b85f35cbdf2" providerId="ADAL" clId="{F1B61262-B6F1-4053-B336-EE185CF9DE1D}" dt="2022-06-15T04:39:26.246" v="1926" actId="12788"/>
        <pc:sldMkLst>
          <pc:docMk/>
          <pc:sldMk cId="374839560" sldId="301"/>
        </pc:sldMkLst>
        <pc:spChg chg="mod">
          <ac:chgData name="황인권" userId="119954ed-9207-405a-b989-4b85f35cbdf2" providerId="ADAL" clId="{F1B61262-B6F1-4053-B336-EE185CF9DE1D}" dt="2022-06-15T02:27:45.733" v="137"/>
          <ac:spMkLst>
            <pc:docMk/>
            <pc:sldMk cId="374839560" sldId="301"/>
            <ac:spMk id="2" creationId="{42AACE02-257B-441A-869D-797BBCA72A27}"/>
          </ac:spMkLst>
        </pc:spChg>
        <pc:spChg chg="mod">
          <ac:chgData name="황인권" userId="119954ed-9207-405a-b989-4b85f35cbdf2" providerId="ADAL" clId="{F1B61262-B6F1-4053-B336-EE185CF9DE1D}" dt="2022-06-15T02:27:51.601" v="152"/>
          <ac:spMkLst>
            <pc:docMk/>
            <pc:sldMk cId="374839560" sldId="301"/>
            <ac:spMk id="3" creationId="{191E6622-7F45-4C7D-8D99-06F48E287136}"/>
          </ac:spMkLst>
        </pc:spChg>
        <pc:spChg chg="del">
          <ac:chgData name="황인권" userId="119954ed-9207-405a-b989-4b85f35cbdf2" providerId="ADAL" clId="{F1B61262-B6F1-4053-B336-EE185CF9DE1D}" dt="2022-06-15T02:28:00.323" v="153" actId="478"/>
          <ac:spMkLst>
            <pc:docMk/>
            <pc:sldMk cId="374839560" sldId="301"/>
            <ac:spMk id="9" creationId="{FDD831F7-943A-BC95-4B19-5005FC60AE84}"/>
          </ac:spMkLst>
        </pc:spChg>
        <pc:spChg chg="add mod">
          <ac:chgData name="황인권" userId="119954ed-9207-405a-b989-4b85f35cbdf2" providerId="ADAL" clId="{F1B61262-B6F1-4053-B336-EE185CF9DE1D}" dt="2022-06-15T04:39:14.418" v="1923" actId="12788"/>
          <ac:spMkLst>
            <pc:docMk/>
            <pc:sldMk cId="374839560" sldId="301"/>
            <ac:spMk id="13" creationId="{5AA5D6AA-0CF6-4178-7592-A7F9E45B20E4}"/>
          </ac:spMkLst>
        </pc:spChg>
        <pc:spChg chg="add mod">
          <ac:chgData name="황인권" userId="119954ed-9207-405a-b989-4b85f35cbdf2" providerId="ADAL" clId="{F1B61262-B6F1-4053-B336-EE185CF9DE1D}" dt="2022-06-15T04:39:18.656" v="1924" actId="12788"/>
          <ac:spMkLst>
            <pc:docMk/>
            <pc:sldMk cId="374839560" sldId="301"/>
            <ac:spMk id="14" creationId="{07B7B2E6-163A-FDDD-695E-DECAD663AFF6}"/>
          </ac:spMkLst>
        </pc:spChg>
        <pc:spChg chg="add mod">
          <ac:chgData name="황인권" userId="119954ed-9207-405a-b989-4b85f35cbdf2" providerId="ADAL" clId="{F1B61262-B6F1-4053-B336-EE185CF9DE1D}" dt="2022-06-15T04:39:21.723" v="1925" actId="12788"/>
          <ac:spMkLst>
            <pc:docMk/>
            <pc:sldMk cId="374839560" sldId="301"/>
            <ac:spMk id="15" creationId="{3921DF60-A5F9-DB5C-7323-18EB97333D66}"/>
          </ac:spMkLst>
        </pc:spChg>
        <pc:spChg chg="add mod">
          <ac:chgData name="황인권" userId="119954ed-9207-405a-b989-4b85f35cbdf2" providerId="ADAL" clId="{F1B61262-B6F1-4053-B336-EE185CF9DE1D}" dt="2022-06-15T04:39:26.246" v="1926" actId="12788"/>
          <ac:spMkLst>
            <pc:docMk/>
            <pc:sldMk cId="374839560" sldId="301"/>
            <ac:spMk id="16" creationId="{E39AFF81-1E8C-525C-BA7E-3E668220D063}"/>
          </ac:spMkLst>
        </pc:spChg>
        <pc:spChg chg="add del mod">
          <ac:chgData name="황인권" userId="119954ed-9207-405a-b989-4b85f35cbdf2" providerId="ADAL" clId="{F1B61262-B6F1-4053-B336-EE185CF9DE1D}" dt="2022-06-15T04:38:39.844" v="1915"/>
          <ac:spMkLst>
            <pc:docMk/>
            <pc:sldMk cId="374839560" sldId="301"/>
            <ac:spMk id="17" creationId="{6EFF46EE-6976-5F79-1318-9DE4C8535E10}"/>
          </ac:spMkLst>
        </pc:spChg>
        <pc:picChg chg="add mod">
          <ac:chgData name="황인권" userId="119954ed-9207-405a-b989-4b85f35cbdf2" providerId="ADAL" clId="{F1B61262-B6F1-4053-B336-EE185CF9DE1D}" dt="2022-06-15T04:39:18.656" v="1924" actId="12788"/>
          <ac:picMkLst>
            <pc:docMk/>
            <pc:sldMk cId="374839560" sldId="301"/>
            <ac:picMk id="8" creationId="{1F0B3880-6980-E700-DAB5-B90FF7B6C575}"/>
          </ac:picMkLst>
        </pc:picChg>
        <pc:picChg chg="add mod">
          <ac:chgData name="황인권" userId="119954ed-9207-405a-b989-4b85f35cbdf2" providerId="ADAL" clId="{F1B61262-B6F1-4053-B336-EE185CF9DE1D}" dt="2022-06-15T04:39:14.418" v="1923" actId="12788"/>
          <ac:picMkLst>
            <pc:docMk/>
            <pc:sldMk cId="374839560" sldId="301"/>
            <ac:picMk id="10" creationId="{AB97B2DF-F2FF-8B6E-FE64-D02424B7F44F}"/>
          </ac:picMkLst>
        </pc:picChg>
        <pc:picChg chg="add mod">
          <ac:chgData name="황인권" userId="119954ed-9207-405a-b989-4b85f35cbdf2" providerId="ADAL" clId="{F1B61262-B6F1-4053-B336-EE185CF9DE1D}" dt="2022-06-15T04:39:21.723" v="1925" actId="12788"/>
          <ac:picMkLst>
            <pc:docMk/>
            <pc:sldMk cId="374839560" sldId="301"/>
            <ac:picMk id="11" creationId="{755237A9-D196-D756-DAC3-B8B4177D0C99}"/>
          </ac:picMkLst>
        </pc:picChg>
        <pc:picChg chg="add mod">
          <ac:chgData name="황인권" userId="119954ed-9207-405a-b989-4b85f35cbdf2" providerId="ADAL" clId="{F1B61262-B6F1-4053-B336-EE185CF9DE1D}" dt="2022-06-15T04:39:26.246" v="1926" actId="12788"/>
          <ac:picMkLst>
            <pc:docMk/>
            <pc:sldMk cId="374839560" sldId="301"/>
            <ac:picMk id="12" creationId="{7C1925A5-3BA1-3167-8D0E-472C8F5B8368}"/>
          </ac:picMkLst>
        </pc:picChg>
      </pc:sldChg>
      <pc:sldChg chg="addSp delSp modSp add del mod delAnim modAnim">
        <pc:chgData name="황인권" userId="119954ed-9207-405a-b989-4b85f35cbdf2" providerId="ADAL" clId="{F1B61262-B6F1-4053-B336-EE185CF9DE1D}" dt="2022-06-15T04:55:02.844" v="2245" actId="47"/>
        <pc:sldMkLst>
          <pc:docMk/>
          <pc:sldMk cId="4249570506" sldId="302"/>
        </pc:sldMkLst>
        <pc:spChg chg="mod">
          <ac:chgData name="황인권" userId="119954ed-9207-405a-b989-4b85f35cbdf2" providerId="ADAL" clId="{F1B61262-B6F1-4053-B336-EE185CF9DE1D}" dt="2022-06-15T02:28:25.862" v="169"/>
          <ac:spMkLst>
            <pc:docMk/>
            <pc:sldMk cId="4249570506" sldId="302"/>
            <ac:spMk id="2" creationId="{42AACE02-257B-441A-869D-797BBCA72A27}"/>
          </ac:spMkLst>
        </pc:spChg>
        <pc:spChg chg="mod">
          <ac:chgData name="황인권" userId="119954ed-9207-405a-b989-4b85f35cbdf2" providerId="ADAL" clId="{F1B61262-B6F1-4053-B336-EE185CF9DE1D}" dt="2022-06-15T02:30:30.902" v="250"/>
          <ac:spMkLst>
            <pc:docMk/>
            <pc:sldMk cId="4249570506" sldId="302"/>
            <ac:spMk id="3" creationId="{191E6622-7F45-4C7D-8D99-06F48E287136}"/>
          </ac:spMkLst>
        </pc:spChg>
        <pc:spChg chg="add mod">
          <ac:chgData name="황인권" userId="119954ed-9207-405a-b989-4b85f35cbdf2" providerId="ADAL" clId="{F1B61262-B6F1-4053-B336-EE185CF9DE1D}" dt="2022-06-15T04:26:33.061" v="1743" actId="20577"/>
          <ac:spMkLst>
            <pc:docMk/>
            <pc:sldMk cId="4249570506" sldId="302"/>
            <ac:spMk id="9" creationId="{AC4FD384-8C7A-27A0-AB59-A0FAC02F3281}"/>
          </ac:spMkLst>
        </pc:spChg>
        <pc:spChg chg="add del">
          <ac:chgData name="황인권" userId="119954ed-9207-405a-b989-4b85f35cbdf2" providerId="ADAL" clId="{F1B61262-B6F1-4053-B336-EE185CF9DE1D}" dt="2022-06-15T02:29:32.912" v="227" actId="478"/>
          <ac:spMkLst>
            <pc:docMk/>
            <pc:sldMk cId="4249570506" sldId="302"/>
            <ac:spMk id="9" creationId="{FDD831F7-943A-BC95-4B19-5005FC60AE84}"/>
          </ac:spMkLst>
        </pc:spChg>
        <pc:spChg chg="add del mod">
          <ac:chgData name="황인권" userId="119954ed-9207-405a-b989-4b85f35cbdf2" providerId="ADAL" clId="{F1B61262-B6F1-4053-B336-EE185CF9DE1D}" dt="2022-06-15T03:00:35.089" v="383" actId="478"/>
          <ac:spMkLst>
            <pc:docMk/>
            <pc:sldMk cId="4249570506" sldId="302"/>
            <ac:spMk id="10" creationId="{70C32F7C-1D92-88EF-EF76-5BBC8A42B2E5}"/>
          </ac:spMkLst>
        </pc:spChg>
        <pc:picChg chg="add mod">
          <ac:chgData name="황인권" userId="119954ed-9207-405a-b989-4b85f35cbdf2" providerId="ADAL" clId="{F1B61262-B6F1-4053-B336-EE185CF9DE1D}" dt="2022-06-15T04:38:24.742" v="1913" actId="1076"/>
          <ac:picMkLst>
            <pc:docMk/>
            <pc:sldMk cId="4249570506" sldId="302"/>
            <ac:picMk id="5" creationId="{6EF48F05-3BC2-9A3E-5965-DB78CE05D136}"/>
          </ac:picMkLst>
        </pc:picChg>
        <pc:picChg chg="add mod">
          <ac:chgData name="황인권" userId="119954ed-9207-405a-b989-4b85f35cbdf2" providerId="ADAL" clId="{F1B61262-B6F1-4053-B336-EE185CF9DE1D}" dt="2022-06-15T02:29:15.526" v="223"/>
          <ac:picMkLst>
            <pc:docMk/>
            <pc:sldMk cId="4249570506" sldId="302"/>
            <ac:picMk id="5" creationId="{ED49B9D0-C1CB-8B45-6A26-E5CA134541F2}"/>
          </ac:picMkLst>
        </pc:picChg>
        <pc:picChg chg="add del mod">
          <ac:chgData name="황인권" userId="119954ed-9207-405a-b989-4b85f35cbdf2" providerId="ADAL" clId="{F1B61262-B6F1-4053-B336-EE185CF9DE1D}" dt="2022-06-15T02:57:38.294" v="377" actId="478"/>
          <ac:picMkLst>
            <pc:docMk/>
            <pc:sldMk cId="4249570506" sldId="302"/>
            <ac:picMk id="6" creationId="{E529FD6B-D3DA-9D4F-00FA-B33F17028BB1}"/>
          </ac:picMkLst>
        </pc:picChg>
      </pc:sldChg>
      <pc:sldChg chg="addSp delSp modSp add mod ord delAnim modAnim">
        <pc:chgData name="황인권" userId="119954ed-9207-405a-b989-4b85f35cbdf2" providerId="ADAL" clId="{F1B61262-B6F1-4053-B336-EE185CF9DE1D}" dt="2022-06-15T05:39:51.204" v="2901" actId="20577"/>
        <pc:sldMkLst>
          <pc:docMk/>
          <pc:sldMk cId="278519194" sldId="303"/>
        </pc:sldMkLst>
        <pc:spChg chg="mod">
          <ac:chgData name="황인권" userId="119954ed-9207-405a-b989-4b85f35cbdf2" providerId="ADAL" clId="{F1B61262-B6F1-4053-B336-EE185CF9DE1D}" dt="2022-06-15T02:48:43.408" v="281"/>
          <ac:spMkLst>
            <pc:docMk/>
            <pc:sldMk cId="278519194" sldId="303"/>
            <ac:spMk id="3" creationId="{191E6622-7F45-4C7D-8D99-06F48E287136}"/>
          </ac:spMkLst>
        </pc:spChg>
        <pc:spChg chg="add mod">
          <ac:chgData name="황인권" userId="119954ed-9207-405a-b989-4b85f35cbdf2" providerId="ADAL" clId="{F1B61262-B6F1-4053-B336-EE185CF9DE1D}" dt="2022-06-15T05:39:51.204" v="2901" actId="20577"/>
          <ac:spMkLst>
            <pc:docMk/>
            <pc:sldMk cId="278519194" sldId="303"/>
            <ac:spMk id="8" creationId="{844D3ABC-7335-1914-EF23-2646F192DA27}"/>
          </ac:spMkLst>
        </pc:spChg>
        <pc:spChg chg="del mod">
          <ac:chgData name="황인권" userId="119954ed-9207-405a-b989-4b85f35cbdf2" providerId="ADAL" clId="{F1B61262-B6F1-4053-B336-EE185CF9DE1D}" dt="2022-06-15T02:53:09.995" v="347" actId="478"/>
          <ac:spMkLst>
            <pc:docMk/>
            <pc:sldMk cId="278519194" sldId="303"/>
            <ac:spMk id="9" creationId="{FDD831F7-943A-BC95-4B19-5005FC60AE84}"/>
          </ac:spMkLst>
        </pc:spChg>
        <pc:spChg chg="add del mod">
          <ac:chgData name="황인권" userId="119954ed-9207-405a-b989-4b85f35cbdf2" providerId="ADAL" clId="{F1B61262-B6F1-4053-B336-EE185CF9DE1D}" dt="2022-06-15T04:55:35.227" v="2248" actId="478"/>
          <ac:spMkLst>
            <pc:docMk/>
            <pc:sldMk cId="278519194" sldId="303"/>
            <ac:spMk id="14" creationId="{F3E61084-ED8B-4BED-14A7-50E732C485FB}"/>
          </ac:spMkLst>
        </pc:spChg>
        <pc:picChg chg="add del mod">
          <ac:chgData name="황인권" userId="119954ed-9207-405a-b989-4b85f35cbdf2" providerId="ADAL" clId="{F1B61262-B6F1-4053-B336-EE185CF9DE1D}" dt="2022-06-15T02:38:16.989" v="254" actId="478"/>
          <ac:picMkLst>
            <pc:docMk/>
            <pc:sldMk cId="278519194" sldId="303"/>
            <ac:picMk id="5" creationId="{41E85D7C-E0C0-A5CF-21CE-2CB0A4104ACC}"/>
          </ac:picMkLst>
        </pc:picChg>
        <pc:picChg chg="add del mod">
          <ac:chgData name="황인권" userId="119954ed-9207-405a-b989-4b85f35cbdf2" providerId="ADAL" clId="{F1B61262-B6F1-4053-B336-EE185CF9DE1D}" dt="2022-06-15T02:38:36.776" v="256" actId="478"/>
          <ac:picMkLst>
            <pc:docMk/>
            <pc:sldMk cId="278519194" sldId="303"/>
            <ac:picMk id="6" creationId="{CBF87705-F3F5-66E2-4413-A594B25912D5}"/>
          </ac:picMkLst>
        </pc:picChg>
        <pc:picChg chg="add del mod">
          <ac:chgData name="황인권" userId="119954ed-9207-405a-b989-4b85f35cbdf2" providerId="ADAL" clId="{F1B61262-B6F1-4053-B336-EE185CF9DE1D}" dt="2022-06-15T02:40:13.591" v="258" actId="478"/>
          <ac:picMkLst>
            <pc:docMk/>
            <pc:sldMk cId="278519194" sldId="303"/>
            <ac:picMk id="8" creationId="{476EFE83-9E9C-3C0C-C085-59CBFC083578}"/>
          </ac:picMkLst>
        </pc:picChg>
        <pc:picChg chg="add del mod">
          <ac:chgData name="황인권" userId="119954ed-9207-405a-b989-4b85f35cbdf2" providerId="ADAL" clId="{F1B61262-B6F1-4053-B336-EE185CF9DE1D}" dt="2022-06-15T02:48:33.867" v="267" actId="478"/>
          <ac:picMkLst>
            <pc:docMk/>
            <pc:sldMk cId="278519194" sldId="303"/>
            <ac:picMk id="10" creationId="{F838731E-1C9A-54CB-1DA4-6FE08A5843C7}"/>
          </ac:picMkLst>
        </pc:picChg>
        <pc:picChg chg="add mod">
          <ac:chgData name="황인권" userId="119954ed-9207-405a-b989-4b85f35cbdf2" providerId="ADAL" clId="{F1B61262-B6F1-4053-B336-EE185CF9DE1D}" dt="2022-06-15T02:48:50.518" v="284"/>
          <ac:picMkLst>
            <pc:docMk/>
            <pc:sldMk cId="278519194" sldId="303"/>
            <ac:picMk id="11" creationId="{28A3D2DE-CFCB-4FD8-4A75-EB9634449818}"/>
          </ac:picMkLst>
        </pc:picChg>
        <pc:picChg chg="add del mod">
          <ac:chgData name="황인권" userId="119954ed-9207-405a-b989-4b85f35cbdf2" providerId="ADAL" clId="{F1B61262-B6F1-4053-B336-EE185CF9DE1D}" dt="2022-06-15T02:52:06.698" v="325" actId="478"/>
          <ac:picMkLst>
            <pc:docMk/>
            <pc:sldMk cId="278519194" sldId="303"/>
            <ac:picMk id="12" creationId="{98319CAD-D927-B503-FE4B-46898B0D8967}"/>
          </ac:picMkLst>
        </pc:picChg>
        <pc:picChg chg="add mod">
          <ac:chgData name="황인권" userId="119954ed-9207-405a-b989-4b85f35cbdf2" providerId="ADAL" clId="{F1B61262-B6F1-4053-B336-EE185CF9DE1D}" dt="2022-06-15T02:54:09.625" v="361" actId="1076"/>
          <ac:picMkLst>
            <pc:docMk/>
            <pc:sldMk cId="278519194" sldId="303"/>
            <ac:picMk id="13" creationId="{E585A927-0F1F-6927-97E1-69C14E6624F7}"/>
          </ac:picMkLst>
        </pc:picChg>
      </pc:sldChg>
      <pc:sldChg chg="modSp add mod">
        <pc:chgData name="황인권" userId="119954ed-9207-405a-b989-4b85f35cbdf2" providerId="ADAL" clId="{F1B61262-B6F1-4053-B336-EE185CF9DE1D}" dt="2022-06-15T04:19:49.463" v="969" actId="12788"/>
        <pc:sldMkLst>
          <pc:docMk/>
          <pc:sldMk cId="1576409491" sldId="304"/>
        </pc:sldMkLst>
        <pc:spChg chg="mod">
          <ac:chgData name="황인권" userId="119954ed-9207-405a-b989-4b85f35cbdf2" providerId="ADAL" clId="{F1B61262-B6F1-4053-B336-EE185CF9DE1D}" dt="2022-06-15T04:19:49.463" v="969" actId="12788"/>
          <ac:spMkLst>
            <pc:docMk/>
            <pc:sldMk cId="1576409491" sldId="304"/>
            <ac:spMk id="4" creationId="{E9113767-7EAC-4356-B034-D71C66485081}"/>
          </ac:spMkLst>
        </pc:spChg>
        <pc:spChg chg="mod">
          <ac:chgData name="황인권" userId="119954ed-9207-405a-b989-4b85f35cbdf2" providerId="ADAL" clId="{F1B61262-B6F1-4053-B336-EE185CF9DE1D}" dt="2022-06-15T04:19:49.463" v="969" actId="12788"/>
          <ac:spMkLst>
            <pc:docMk/>
            <pc:sldMk cId="1576409491" sldId="304"/>
            <ac:spMk id="6" creationId="{DBCBD7CA-59C3-4948-8B7F-00EE8607A384}"/>
          </ac:spMkLst>
        </pc:spChg>
        <pc:spChg chg="mod">
          <ac:chgData name="황인권" userId="119954ed-9207-405a-b989-4b85f35cbdf2" providerId="ADAL" clId="{F1B61262-B6F1-4053-B336-EE185CF9DE1D}" dt="2022-06-15T04:19:49.463" v="969" actId="12788"/>
          <ac:spMkLst>
            <pc:docMk/>
            <pc:sldMk cId="1576409491" sldId="304"/>
            <ac:spMk id="8" creationId="{3A5C0ED3-D32D-48C9-AB33-703CAC17B3B4}"/>
          </ac:spMkLst>
        </pc:spChg>
      </pc:sldChg>
      <pc:sldChg chg="modSp add mod">
        <pc:chgData name="황인권" userId="119954ed-9207-405a-b989-4b85f35cbdf2" providerId="ADAL" clId="{F1B61262-B6F1-4053-B336-EE185CF9DE1D}" dt="2022-06-15T04:19:35.850" v="968" actId="12788"/>
        <pc:sldMkLst>
          <pc:docMk/>
          <pc:sldMk cId="1633849232" sldId="305"/>
        </pc:sldMkLst>
        <pc:spChg chg="mod">
          <ac:chgData name="황인권" userId="119954ed-9207-405a-b989-4b85f35cbdf2" providerId="ADAL" clId="{F1B61262-B6F1-4053-B336-EE185CF9DE1D}" dt="2022-06-15T04:19:35.850" v="968" actId="12788"/>
          <ac:spMkLst>
            <pc:docMk/>
            <pc:sldMk cId="1633849232" sldId="305"/>
            <ac:spMk id="4" creationId="{E9113767-7EAC-4356-B034-D71C66485081}"/>
          </ac:spMkLst>
        </pc:spChg>
        <pc:spChg chg="mod">
          <ac:chgData name="황인권" userId="119954ed-9207-405a-b989-4b85f35cbdf2" providerId="ADAL" clId="{F1B61262-B6F1-4053-B336-EE185CF9DE1D}" dt="2022-06-15T04:19:35.850" v="968" actId="12788"/>
          <ac:spMkLst>
            <pc:docMk/>
            <pc:sldMk cId="1633849232" sldId="305"/>
            <ac:spMk id="6" creationId="{DBCBD7CA-59C3-4948-8B7F-00EE8607A384}"/>
          </ac:spMkLst>
        </pc:spChg>
        <pc:spChg chg="mod">
          <ac:chgData name="황인권" userId="119954ed-9207-405a-b989-4b85f35cbdf2" providerId="ADAL" clId="{F1B61262-B6F1-4053-B336-EE185CF9DE1D}" dt="2022-06-15T04:19:35.850" v="968" actId="12788"/>
          <ac:spMkLst>
            <pc:docMk/>
            <pc:sldMk cId="1633849232" sldId="305"/>
            <ac:spMk id="8" creationId="{3A5C0ED3-D32D-48C9-AB33-703CAC17B3B4}"/>
          </ac:spMkLst>
        </pc:spChg>
      </pc:sldChg>
      <pc:sldChg chg="addSp delSp modSp add mod modAnim">
        <pc:chgData name="황인권" userId="119954ed-9207-405a-b989-4b85f35cbdf2" providerId="ADAL" clId="{F1B61262-B6F1-4053-B336-EE185CF9DE1D}" dt="2022-06-15T04:13:48.388" v="964" actId="478"/>
        <pc:sldMkLst>
          <pc:docMk/>
          <pc:sldMk cId="2563279781" sldId="306"/>
        </pc:sldMkLst>
        <pc:spChg chg="del mod">
          <ac:chgData name="황인권" userId="119954ed-9207-405a-b989-4b85f35cbdf2" providerId="ADAL" clId="{F1B61262-B6F1-4053-B336-EE185CF9DE1D}" dt="2022-06-15T04:13:48.388" v="964" actId="478"/>
          <ac:spMkLst>
            <pc:docMk/>
            <pc:sldMk cId="2563279781" sldId="306"/>
            <ac:spMk id="2" creationId="{42AACE02-257B-441A-869D-797BBCA72A27}"/>
          </ac:spMkLst>
        </pc:spChg>
        <pc:spChg chg="del mod">
          <ac:chgData name="황인권" userId="119954ed-9207-405a-b989-4b85f35cbdf2" providerId="ADAL" clId="{F1B61262-B6F1-4053-B336-EE185CF9DE1D}" dt="2022-06-15T04:13:48.388" v="964" actId="478"/>
          <ac:spMkLst>
            <pc:docMk/>
            <pc:sldMk cId="2563279781" sldId="306"/>
            <ac:spMk id="3" creationId="{191E6622-7F45-4C7D-8D99-06F48E287136}"/>
          </ac:spMkLst>
        </pc:spChg>
        <pc:spChg chg="del">
          <ac:chgData name="황인권" userId="119954ed-9207-405a-b989-4b85f35cbdf2" providerId="ADAL" clId="{F1B61262-B6F1-4053-B336-EE185CF9DE1D}" dt="2022-06-15T04:13:48.388" v="964" actId="478"/>
          <ac:spMkLst>
            <pc:docMk/>
            <pc:sldMk cId="2563279781" sldId="306"/>
            <ac:spMk id="4" creationId="{94CE72BA-38AA-468B-8C8E-5950B8109DDD}"/>
          </ac:spMkLst>
        </pc:spChg>
        <pc:spChg chg="del mod">
          <ac:chgData name="황인권" userId="119954ed-9207-405a-b989-4b85f35cbdf2" providerId="ADAL" clId="{F1B61262-B6F1-4053-B336-EE185CF9DE1D}" dt="2022-06-15T04:13:25.270" v="945" actId="478"/>
          <ac:spMkLst>
            <pc:docMk/>
            <pc:sldMk cId="2563279781" sldId="306"/>
            <ac:spMk id="9" creationId="{FDD831F7-943A-BC95-4B19-5005FC60AE84}"/>
          </ac:spMkLst>
        </pc:spChg>
        <pc:picChg chg="add mod">
          <ac:chgData name="황인권" userId="119954ed-9207-405a-b989-4b85f35cbdf2" providerId="ADAL" clId="{F1B61262-B6F1-4053-B336-EE185CF9DE1D}" dt="2022-06-15T04:13:33.337" v="946" actId="1076"/>
          <ac:picMkLst>
            <pc:docMk/>
            <pc:sldMk cId="2563279781" sldId="306"/>
            <ac:picMk id="8" creationId="{21142BBF-0421-587E-CBA1-2F9E80633B07}"/>
          </ac:picMkLst>
        </pc:picChg>
        <pc:cxnChg chg="add del">
          <ac:chgData name="황인권" userId="119954ed-9207-405a-b989-4b85f35cbdf2" providerId="ADAL" clId="{F1B61262-B6F1-4053-B336-EE185CF9DE1D}" dt="2022-06-15T04:13:48.388" v="964" actId="478"/>
          <ac:cxnSpMkLst>
            <pc:docMk/>
            <pc:sldMk cId="2563279781" sldId="306"/>
            <ac:cxnSpMk id="7" creationId="{88C422E7-DB99-445F-AC87-7B9BB7845F29}"/>
          </ac:cxnSpMkLst>
        </pc:cxnChg>
      </pc:sldChg>
      <pc:sldChg chg="addSp delSp modSp add mod modAnim">
        <pc:chgData name="황인권" userId="119954ed-9207-405a-b989-4b85f35cbdf2" providerId="ADAL" clId="{F1B61262-B6F1-4053-B336-EE185CF9DE1D}" dt="2022-06-15T04:14:02.407" v="966" actId="1076"/>
        <pc:sldMkLst>
          <pc:docMk/>
          <pc:sldMk cId="1544861599" sldId="307"/>
        </pc:sldMkLst>
        <pc:spChg chg="del">
          <ac:chgData name="황인권" userId="119954ed-9207-405a-b989-4b85f35cbdf2" providerId="ADAL" clId="{F1B61262-B6F1-4053-B336-EE185CF9DE1D}" dt="2022-06-15T04:13:58.384" v="965" actId="478"/>
          <ac:spMkLst>
            <pc:docMk/>
            <pc:sldMk cId="1544861599" sldId="307"/>
            <ac:spMk id="2" creationId="{42AACE02-257B-441A-869D-797BBCA72A27}"/>
          </ac:spMkLst>
        </pc:spChg>
        <pc:spChg chg="del">
          <ac:chgData name="황인권" userId="119954ed-9207-405a-b989-4b85f35cbdf2" providerId="ADAL" clId="{F1B61262-B6F1-4053-B336-EE185CF9DE1D}" dt="2022-06-15T04:13:58.384" v="965" actId="478"/>
          <ac:spMkLst>
            <pc:docMk/>
            <pc:sldMk cId="1544861599" sldId="307"/>
            <ac:spMk id="3" creationId="{191E6622-7F45-4C7D-8D99-06F48E287136}"/>
          </ac:spMkLst>
        </pc:spChg>
        <pc:spChg chg="del">
          <ac:chgData name="황인권" userId="119954ed-9207-405a-b989-4b85f35cbdf2" providerId="ADAL" clId="{F1B61262-B6F1-4053-B336-EE185CF9DE1D}" dt="2022-06-15T04:13:58.384" v="965" actId="478"/>
          <ac:spMkLst>
            <pc:docMk/>
            <pc:sldMk cId="1544861599" sldId="307"/>
            <ac:spMk id="4" creationId="{94CE72BA-38AA-468B-8C8E-5950B8109DDD}"/>
          </ac:spMkLst>
        </pc:spChg>
        <pc:spChg chg="del">
          <ac:chgData name="황인권" userId="119954ed-9207-405a-b989-4b85f35cbdf2" providerId="ADAL" clId="{F1B61262-B6F1-4053-B336-EE185CF9DE1D}" dt="2022-06-15T04:13:58.384" v="965" actId="478"/>
          <ac:spMkLst>
            <pc:docMk/>
            <pc:sldMk cId="1544861599" sldId="307"/>
            <ac:spMk id="9" creationId="{FDD831F7-943A-BC95-4B19-5005FC60AE84}"/>
          </ac:spMkLst>
        </pc:spChg>
        <pc:picChg chg="add mod">
          <ac:chgData name="황인권" userId="119954ed-9207-405a-b989-4b85f35cbdf2" providerId="ADAL" clId="{F1B61262-B6F1-4053-B336-EE185CF9DE1D}" dt="2022-06-15T04:14:02.407" v="966" actId="1076"/>
          <ac:picMkLst>
            <pc:docMk/>
            <pc:sldMk cId="1544861599" sldId="307"/>
            <ac:picMk id="8" creationId="{7CF7439B-A1E9-B515-E770-4D7C0A3555E8}"/>
          </ac:picMkLst>
        </pc:picChg>
        <pc:cxnChg chg="del">
          <ac:chgData name="황인권" userId="119954ed-9207-405a-b989-4b85f35cbdf2" providerId="ADAL" clId="{F1B61262-B6F1-4053-B336-EE185CF9DE1D}" dt="2022-06-15T04:13:58.384" v="965" actId="478"/>
          <ac:cxnSpMkLst>
            <pc:docMk/>
            <pc:sldMk cId="1544861599" sldId="307"/>
            <ac:cxnSpMk id="7" creationId="{88C422E7-DB99-445F-AC87-7B9BB7845F29}"/>
          </ac:cxnSpMkLst>
        </pc:cxnChg>
      </pc:sldChg>
      <pc:sldChg chg="add del">
        <pc:chgData name="황인권" userId="119954ed-9207-405a-b989-4b85f35cbdf2" providerId="ADAL" clId="{F1B61262-B6F1-4053-B336-EE185CF9DE1D}" dt="2022-06-15T04:19:27.422" v="967" actId="47"/>
        <pc:sldMkLst>
          <pc:docMk/>
          <pc:sldMk cId="4026664869" sldId="308"/>
        </pc:sldMkLst>
      </pc:sldChg>
      <pc:sldChg chg="add">
        <pc:chgData name="황인권" userId="119954ed-9207-405a-b989-4b85f35cbdf2" providerId="ADAL" clId="{F1B61262-B6F1-4053-B336-EE185CF9DE1D}" dt="2022-06-15T02:22:20.811" v="105"/>
        <pc:sldMkLst>
          <pc:docMk/>
          <pc:sldMk cId="4245350771" sldId="309"/>
        </pc:sldMkLst>
      </pc:sldChg>
      <pc:sldChg chg="add del">
        <pc:chgData name="황인권" userId="119954ed-9207-405a-b989-4b85f35cbdf2" providerId="ADAL" clId="{F1B61262-B6F1-4053-B336-EE185CF9DE1D}" dt="2022-06-15T02:48:46.134" v="282" actId="47"/>
        <pc:sldMkLst>
          <pc:docMk/>
          <pc:sldMk cId="826714727" sldId="310"/>
        </pc:sldMkLst>
      </pc:sldChg>
      <pc:sldChg chg="add del">
        <pc:chgData name="황인권" userId="119954ed-9207-405a-b989-4b85f35cbdf2" providerId="ADAL" clId="{F1B61262-B6F1-4053-B336-EE185CF9DE1D}" dt="2022-06-15T02:48:37.036" v="268" actId="47"/>
        <pc:sldMkLst>
          <pc:docMk/>
          <pc:sldMk cId="2801364340" sldId="310"/>
        </pc:sldMkLst>
      </pc:sldChg>
      <pc:sldChg chg="addSp delSp modSp add mod ord delAnim modAnim">
        <pc:chgData name="황인권" userId="119954ed-9207-405a-b989-4b85f35cbdf2" providerId="ADAL" clId="{F1B61262-B6F1-4053-B336-EE185CF9DE1D}" dt="2022-06-15T09:08:10.149" v="2950" actId="20577"/>
        <pc:sldMkLst>
          <pc:docMk/>
          <pc:sldMk cId="3890561606" sldId="310"/>
        </pc:sldMkLst>
        <pc:spChg chg="add mod">
          <ac:chgData name="황인권" userId="119954ed-9207-405a-b989-4b85f35cbdf2" providerId="ADAL" clId="{F1B61262-B6F1-4053-B336-EE185CF9DE1D}" dt="2022-06-15T09:08:10.149" v="2950" actId="20577"/>
          <ac:spMkLst>
            <pc:docMk/>
            <pc:sldMk cId="3890561606" sldId="310"/>
            <ac:spMk id="8" creationId="{4AC49632-4590-D26B-FAB9-7C6DA8631BFC}"/>
          </ac:spMkLst>
        </pc:spChg>
        <pc:spChg chg="del mod">
          <ac:chgData name="황인권" userId="119954ed-9207-405a-b989-4b85f35cbdf2" providerId="ADAL" clId="{F1B61262-B6F1-4053-B336-EE185CF9DE1D}" dt="2022-06-15T05:06:38.750" v="2465" actId="478"/>
          <ac:spMkLst>
            <pc:docMk/>
            <pc:sldMk cId="3890561606" sldId="310"/>
            <ac:spMk id="9" creationId="{FDD831F7-943A-BC95-4B19-5005FC60AE84}"/>
          </ac:spMkLst>
        </pc:spChg>
        <pc:picChg chg="add del mod">
          <ac:chgData name="황인권" userId="119954ed-9207-405a-b989-4b85f35cbdf2" providerId="ADAL" clId="{F1B61262-B6F1-4053-B336-EE185CF9DE1D}" dt="2022-06-15T02:52:07.952" v="326" actId="478"/>
          <ac:picMkLst>
            <pc:docMk/>
            <pc:sldMk cId="3890561606" sldId="310"/>
            <ac:picMk id="5" creationId="{3122A724-4448-8D1A-DD05-6D6397833F7C}"/>
          </ac:picMkLst>
        </pc:picChg>
        <pc:picChg chg="add mod">
          <ac:chgData name="황인권" userId="119954ed-9207-405a-b989-4b85f35cbdf2" providerId="ADAL" clId="{F1B61262-B6F1-4053-B336-EE185CF9DE1D}" dt="2022-06-15T02:54:11.563" v="362" actId="1076"/>
          <ac:picMkLst>
            <pc:docMk/>
            <pc:sldMk cId="3890561606" sldId="310"/>
            <ac:picMk id="6" creationId="{3033660D-2F44-9804-2F78-175295E2376A}"/>
          </ac:picMkLst>
        </pc:picChg>
      </pc:sldChg>
      <pc:sldChg chg="add del">
        <pc:chgData name="황인권" userId="119954ed-9207-405a-b989-4b85f35cbdf2" providerId="ADAL" clId="{F1B61262-B6F1-4053-B336-EE185CF9DE1D}" dt="2022-06-15T02:48:46.134" v="282" actId="47"/>
        <pc:sldMkLst>
          <pc:docMk/>
          <pc:sldMk cId="810145135" sldId="311"/>
        </pc:sldMkLst>
      </pc:sldChg>
      <pc:sldChg chg="add del">
        <pc:chgData name="황인권" userId="119954ed-9207-405a-b989-4b85f35cbdf2" providerId="ADAL" clId="{F1B61262-B6F1-4053-B336-EE185CF9DE1D}" dt="2022-06-15T02:48:37.036" v="268" actId="47"/>
        <pc:sldMkLst>
          <pc:docMk/>
          <pc:sldMk cId="896717562" sldId="311"/>
        </pc:sldMkLst>
      </pc:sldChg>
      <pc:sldChg chg="addSp delSp modSp add mod ord delAnim modAnim">
        <pc:chgData name="황인권" userId="119954ed-9207-405a-b989-4b85f35cbdf2" providerId="ADAL" clId="{F1B61262-B6F1-4053-B336-EE185CF9DE1D}" dt="2022-06-15T05:39:46.215" v="2898" actId="20577"/>
        <pc:sldMkLst>
          <pc:docMk/>
          <pc:sldMk cId="1202303587" sldId="311"/>
        </pc:sldMkLst>
        <pc:spChg chg="mod">
          <ac:chgData name="황인권" userId="119954ed-9207-405a-b989-4b85f35cbdf2" providerId="ADAL" clId="{F1B61262-B6F1-4053-B336-EE185CF9DE1D}" dt="2022-06-15T04:01:44.194" v="714"/>
          <ac:spMkLst>
            <pc:docMk/>
            <pc:sldMk cId="1202303587" sldId="311"/>
            <ac:spMk id="2" creationId="{42AACE02-257B-441A-869D-797BBCA72A27}"/>
          </ac:spMkLst>
        </pc:spChg>
        <pc:spChg chg="mod">
          <ac:chgData name="황인권" userId="119954ed-9207-405a-b989-4b85f35cbdf2" providerId="ADAL" clId="{F1B61262-B6F1-4053-B336-EE185CF9DE1D}" dt="2022-06-15T05:39:46.215" v="2898" actId="20577"/>
          <ac:spMkLst>
            <pc:docMk/>
            <pc:sldMk cId="1202303587" sldId="311"/>
            <ac:spMk id="9" creationId="{FDD831F7-943A-BC95-4B19-5005FC60AE84}"/>
          </ac:spMkLst>
        </pc:spChg>
        <pc:picChg chg="add del mod">
          <ac:chgData name="황인권" userId="119954ed-9207-405a-b989-4b85f35cbdf2" providerId="ADAL" clId="{F1B61262-B6F1-4053-B336-EE185CF9DE1D}" dt="2022-06-15T02:52:08.924" v="327" actId="478"/>
          <ac:picMkLst>
            <pc:docMk/>
            <pc:sldMk cId="1202303587" sldId="311"/>
            <ac:picMk id="5" creationId="{BD85658D-D846-CF83-0D69-C19E596EA7C2}"/>
          </ac:picMkLst>
        </pc:picChg>
        <pc:picChg chg="add mod">
          <ac:chgData name="황인권" userId="119954ed-9207-405a-b989-4b85f35cbdf2" providerId="ADAL" clId="{F1B61262-B6F1-4053-B336-EE185CF9DE1D}" dt="2022-06-15T04:01:01.322" v="700" actId="1076"/>
          <ac:picMkLst>
            <pc:docMk/>
            <pc:sldMk cId="1202303587" sldId="311"/>
            <ac:picMk id="6" creationId="{FF3EDB97-CAAB-F332-0AA1-C7A15FEFAE50}"/>
          </ac:picMkLst>
        </pc:picChg>
      </pc:sldChg>
      <pc:sldChg chg="add del">
        <pc:chgData name="황인권" userId="119954ed-9207-405a-b989-4b85f35cbdf2" providerId="ADAL" clId="{F1B61262-B6F1-4053-B336-EE185CF9DE1D}" dt="2022-06-15T02:48:37.036" v="268" actId="47"/>
        <pc:sldMkLst>
          <pc:docMk/>
          <pc:sldMk cId="1356553394" sldId="312"/>
        </pc:sldMkLst>
      </pc:sldChg>
      <pc:sldChg chg="addSp delSp modSp add mod ord delAnim modAnim">
        <pc:chgData name="황인권" userId="119954ed-9207-405a-b989-4b85f35cbdf2" providerId="ADAL" clId="{F1B61262-B6F1-4053-B336-EE185CF9DE1D}" dt="2022-06-15T05:33:26.505" v="2605" actId="403"/>
        <pc:sldMkLst>
          <pc:docMk/>
          <pc:sldMk cId="1920412184" sldId="312"/>
        </pc:sldMkLst>
        <pc:spChg chg="add mod">
          <ac:chgData name="황인권" userId="119954ed-9207-405a-b989-4b85f35cbdf2" providerId="ADAL" clId="{F1B61262-B6F1-4053-B336-EE185CF9DE1D}" dt="2022-06-15T05:33:26.505" v="2605" actId="403"/>
          <ac:spMkLst>
            <pc:docMk/>
            <pc:sldMk cId="1920412184" sldId="312"/>
            <ac:spMk id="8" creationId="{12CE354F-083C-2ED9-802D-0FE2A2342F8B}"/>
          </ac:spMkLst>
        </pc:spChg>
        <pc:spChg chg="del mod">
          <ac:chgData name="황인권" userId="119954ed-9207-405a-b989-4b85f35cbdf2" providerId="ADAL" clId="{F1B61262-B6F1-4053-B336-EE185CF9DE1D}" dt="2022-06-15T05:06:31.080" v="2464" actId="478"/>
          <ac:spMkLst>
            <pc:docMk/>
            <pc:sldMk cId="1920412184" sldId="312"/>
            <ac:spMk id="9" creationId="{FDD831F7-943A-BC95-4B19-5005FC60AE84}"/>
          </ac:spMkLst>
        </pc:spChg>
        <pc:picChg chg="add del mod">
          <ac:chgData name="황인권" userId="119954ed-9207-405a-b989-4b85f35cbdf2" providerId="ADAL" clId="{F1B61262-B6F1-4053-B336-EE185CF9DE1D}" dt="2022-06-15T02:52:10.249" v="328" actId="478"/>
          <ac:picMkLst>
            <pc:docMk/>
            <pc:sldMk cId="1920412184" sldId="312"/>
            <ac:picMk id="5" creationId="{ACCB6A00-CAF8-B053-7C26-747DF92101EF}"/>
          </ac:picMkLst>
        </pc:picChg>
        <pc:picChg chg="add mod">
          <ac:chgData name="황인권" userId="119954ed-9207-405a-b989-4b85f35cbdf2" providerId="ADAL" clId="{F1B61262-B6F1-4053-B336-EE185CF9DE1D}" dt="2022-06-15T02:54:21.561" v="364" actId="1076"/>
          <ac:picMkLst>
            <pc:docMk/>
            <pc:sldMk cId="1920412184" sldId="312"/>
            <ac:picMk id="6" creationId="{853055C4-ED6A-0C55-2999-735F99E5921D}"/>
          </ac:picMkLst>
        </pc:picChg>
      </pc:sldChg>
      <pc:sldChg chg="add del">
        <pc:chgData name="황인권" userId="119954ed-9207-405a-b989-4b85f35cbdf2" providerId="ADAL" clId="{F1B61262-B6F1-4053-B336-EE185CF9DE1D}" dt="2022-06-15T02:48:46.134" v="282" actId="47"/>
        <pc:sldMkLst>
          <pc:docMk/>
          <pc:sldMk cId="3433520323" sldId="312"/>
        </pc:sldMkLst>
      </pc:sldChg>
      <pc:sldChg chg="add del">
        <pc:chgData name="황인권" userId="119954ed-9207-405a-b989-4b85f35cbdf2" providerId="ADAL" clId="{F1B61262-B6F1-4053-B336-EE185CF9DE1D}" dt="2022-06-15T02:48:46.134" v="282" actId="47"/>
        <pc:sldMkLst>
          <pc:docMk/>
          <pc:sldMk cId="329183833" sldId="313"/>
        </pc:sldMkLst>
      </pc:sldChg>
      <pc:sldChg chg="addSp delSp modSp add mod delAnim modAnim">
        <pc:chgData name="황인권" userId="119954ed-9207-405a-b989-4b85f35cbdf2" providerId="ADAL" clId="{F1B61262-B6F1-4053-B336-EE185CF9DE1D}" dt="2022-06-15T04:57:43.264" v="2354" actId="20577"/>
        <pc:sldMkLst>
          <pc:docMk/>
          <pc:sldMk cId="1446967647" sldId="313"/>
        </pc:sldMkLst>
        <pc:spChg chg="mod">
          <ac:chgData name="황인권" userId="119954ed-9207-405a-b989-4b85f35cbdf2" providerId="ADAL" clId="{F1B61262-B6F1-4053-B336-EE185CF9DE1D}" dt="2022-06-15T04:57:43.264" v="2354" actId="20577"/>
          <ac:spMkLst>
            <pc:docMk/>
            <pc:sldMk cId="1446967647" sldId="313"/>
            <ac:spMk id="9" creationId="{FDD831F7-943A-BC95-4B19-5005FC60AE84}"/>
          </ac:spMkLst>
        </pc:spChg>
        <pc:picChg chg="add del mod">
          <ac:chgData name="황인권" userId="119954ed-9207-405a-b989-4b85f35cbdf2" providerId="ADAL" clId="{F1B61262-B6F1-4053-B336-EE185CF9DE1D}" dt="2022-06-15T02:52:11.824" v="329" actId="478"/>
          <ac:picMkLst>
            <pc:docMk/>
            <pc:sldMk cId="1446967647" sldId="313"/>
            <ac:picMk id="5" creationId="{17C2E3C3-5698-F03D-0168-2F063F4F08C4}"/>
          </ac:picMkLst>
        </pc:picChg>
        <pc:picChg chg="add mod">
          <ac:chgData name="황인권" userId="119954ed-9207-405a-b989-4b85f35cbdf2" providerId="ADAL" clId="{F1B61262-B6F1-4053-B336-EE185CF9DE1D}" dt="2022-06-15T02:54:24.045" v="365" actId="1076"/>
          <ac:picMkLst>
            <pc:docMk/>
            <pc:sldMk cId="1446967647" sldId="313"/>
            <ac:picMk id="6" creationId="{9B1FEEE6-B1EB-9662-D348-0F2227483474}"/>
          </ac:picMkLst>
        </pc:picChg>
      </pc:sldChg>
      <pc:sldChg chg="add del">
        <pc:chgData name="황인권" userId="119954ed-9207-405a-b989-4b85f35cbdf2" providerId="ADAL" clId="{F1B61262-B6F1-4053-B336-EE185CF9DE1D}" dt="2022-06-15T02:48:37.036" v="268" actId="47"/>
        <pc:sldMkLst>
          <pc:docMk/>
          <pc:sldMk cId="2849213670" sldId="313"/>
        </pc:sldMkLst>
      </pc:sldChg>
      <pc:sldChg chg="add del">
        <pc:chgData name="황인권" userId="119954ed-9207-405a-b989-4b85f35cbdf2" providerId="ADAL" clId="{F1B61262-B6F1-4053-B336-EE185CF9DE1D}" dt="2022-06-15T02:48:37.036" v="268" actId="47"/>
        <pc:sldMkLst>
          <pc:docMk/>
          <pc:sldMk cId="819931689" sldId="314"/>
        </pc:sldMkLst>
      </pc:sldChg>
      <pc:sldChg chg="addSp delSp modSp add mod delAnim modAnim">
        <pc:chgData name="황인권" userId="119954ed-9207-405a-b989-4b85f35cbdf2" providerId="ADAL" clId="{F1B61262-B6F1-4053-B336-EE185CF9DE1D}" dt="2022-06-15T05:40:36.162" v="2944" actId="20577"/>
        <pc:sldMkLst>
          <pc:docMk/>
          <pc:sldMk cId="2559257879" sldId="314"/>
        </pc:sldMkLst>
        <pc:spChg chg="add del mod">
          <ac:chgData name="황인권" userId="119954ed-9207-405a-b989-4b85f35cbdf2" providerId="ADAL" clId="{F1B61262-B6F1-4053-B336-EE185CF9DE1D}" dt="2022-06-15T04:58:21.359" v="2366" actId="478"/>
          <ac:spMkLst>
            <pc:docMk/>
            <pc:sldMk cId="2559257879" sldId="314"/>
            <ac:spMk id="8" creationId="{07142AC2-09CE-1BEC-B437-EA96FE6C588A}"/>
          </ac:spMkLst>
        </pc:spChg>
        <pc:spChg chg="del mod">
          <ac:chgData name="황인권" userId="119954ed-9207-405a-b989-4b85f35cbdf2" providerId="ADAL" clId="{F1B61262-B6F1-4053-B336-EE185CF9DE1D}" dt="2022-06-15T05:05:18.080" v="2462" actId="478"/>
          <ac:spMkLst>
            <pc:docMk/>
            <pc:sldMk cId="2559257879" sldId="314"/>
            <ac:spMk id="9" creationId="{FDD831F7-943A-BC95-4B19-5005FC60AE84}"/>
          </ac:spMkLst>
        </pc:spChg>
        <pc:spChg chg="add mod">
          <ac:chgData name="황인권" userId="119954ed-9207-405a-b989-4b85f35cbdf2" providerId="ADAL" clId="{F1B61262-B6F1-4053-B336-EE185CF9DE1D}" dt="2022-06-15T05:40:36.162" v="2944" actId="20577"/>
          <ac:spMkLst>
            <pc:docMk/>
            <pc:sldMk cId="2559257879" sldId="314"/>
            <ac:spMk id="10" creationId="{5B055F6D-DDC4-95C7-DDCE-1688957F5AF8}"/>
          </ac:spMkLst>
        </pc:spChg>
        <pc:picChg chg="add del mod">
          <ac:chgData name="황인권" userId="119954ed-9207-405a-b989-4b85f35cbdf2" providerId="ADAL" clId="{F1B61262-B6F1-4053-B336-EE185CF9DE1D}" dt="2022-06-15T02:52:13.176" v="330" actId="478"/>
          <ac:picMkLst>
            <pc:docMk/>
            <pc:sldMk cId="2559257879" sldId="314"/>
            <ac:picMk id="5" creationId="{EA5CE8F3-F6CF-9983-059E-4C321234BB12}"/>
          </ac:picMkLst>
        </pc:picChg>
        <pc:picChg chg="add mod">
          <ac:chgData name="황인권" userId="119954ed-9207-405a-b989-4b85f35cbdf2" providerId="ADAL" clId="{F1B61262-B6F1-4053-B336-EE185CF9DE1D}" dt="2022-06-15T02:54:27.703" v="366" actId="1076"/>
          <ac:picMkLst>
            <pc:docMk/>
            <pc:sldMk cId="2559257879" sldId="314"/>
            <ac:picMk id="6" creationId="{9568E4FF-B808-5A87-0204-176881B4B6E7}"/>
          </ac:picMkLst>
        </pc:picChg>
      </pc:sldChg>
      <pc:sldChg chg="add del">
        <pc:chgData name="황인권" userId="119954ed-9207-405a-b989-4b85f35cbdf2" providerId="ADAL" clId="{F1B61262-B6F1-4053-B336-EE185CF9DE1D}" dt="2022-06-15T02:48:37.036" v="268" actId="47"/>
        <pc:sldMkLst>
          <pc:docMk/>
          <pc:sldMk cId="220954194" sldId="315"/>
        </pc:sldMkLst>
      </pc:sldChg>
      <pc:sldChg chg="addSp delSp modSp add mod delAnim modAnim">
        <pc:chgData name="황인권" userId="119954ed-9207-405a-b989-4b85f35cbdf2" providerId="ADAL" clId="{F1B61262-B6F1-4053-B336-EE185CF9DE1D}" dt="2022-06-15T04:26:53.796" v="1750" actId="20577"/>
        <pc:sldMkLst>
          <pc:docMk/>
          <pc:sldMk cId="349720709" sldId="315"/>
        </pc:sldMkLst>
        <pc:spChg chg="mod">
          <ac:chgData name="황인권" userId="119954ed-9207-405a-b989-4b85f35cbdf2" providerId="ADAL" clId="{F1B61262-B6F1-4053-B336-EE185CF9DE1D}" dt="2022-06-15T04:26:53.796" v="1750" actId="20577"/>
          <ac:spMkLst>
            <pc:docMk/>
            <pc:sldMk cId="349720709" sldId="315"/>
            <ac:spMk id="9" creationId="{FDD831F7-943A-BC95-4B19-5005FC60AE84}"/>
          </ac:spMkLst>
        </pc:spChg>
        <pc:picChg chg="add del mod">
          <ac:chgData name="황인권" userId="119954ed-9207-405a-b989-4b85f35cbdf2" providerId="ADAL" clId="{F1B61262-B6F1-4053-B336-EE185CF9DE1D}" dt="2022-06-15T02:52:14.766" v="331" actId="478"/>
          <ac:picMkLst>
            <pc:docMk/>
            <pc:sldMk cId="349720709" sldId="315"/>
            <ac:picMk id="5" creationId="{B6147102-D997-74AF-0BC1-6B81A643CB06}"/>
          </ac:picMkLst>
        </pc:picChg>
        <pc:picChg chg="add mod">
          <ac:chgData name="황인권" userId="119954ed-9207-405a-b989-4b85f35cbdf2" providerId="ADAL" clId="{F1B61262-B6F1-4053-B336-EE185CF9DE1D}" dt="2022-06-15T02:54:29.474" v="367" actId="1076"/>
          <ac:picMkLst>
            <pc:docMk/>
            <pc:sldMk cId="349720709" sldId="315"/>
            <ac:picMk id="6" creationId="{4CF59E14-375A-C5F4-1456-2EB400E06662}"/>
          </ac:picMkLst>
        </pc:picChg>
      </pc:sldChg>
      <pc:sldChg chg="addSp delSp modSp add mod delAnim modAnim">
        <pc:chgData name="황인권" userId="119954ed-9207-405a-b989-4b85f35cbdf2" providerId="ADAL" clId="{F1B61262-B6F1-4053-B336-EE185CF9DE1D}" dt="2022-06-15T05:00:27.107" v="2459" actId="478"/>
        <pc:sldMkLst>
          <pc:docMk/>
          <pc:sldMk cId="3008369440" sldId="316"/>
        </pc:sldMkLst>
        <pc:spChg chg="add mod">
          <ac:chgData name="황인권" userId="119954ed-9207-405a-b989-4b85f35cbdf2" providerId="ADAL" clId="{F1B61262-B6F1-4053-B336-EE185CF9DE1D}" dt="2022-06-15T04:59:57.244" v="2452" actId="2710"/>
          <ac:spMkLst>
            <pc:docMk/>
            <pc:sldMk cId="3008369440" sldId="316"/>
            <ac:spMk id="8" creationId="{36086E73-55DD-7643-353F-92AE1C0AF544}"/>
          </ac:spMkLst>
        </pc:spChg>
        <pc:spChg chg="del mod">
          <ac:chgData name="황인권" userId="119954ed-9207-405a-b989-4b85f35cbdf2" providerId="ADAL" clId="{F1B61262-B6F1-4053-B336-EE185CF9DE1D}" dt="2022-06-15T05:00:27.107" v="2459" actId="478"/>
          <ac:spMkLst>
            <pc:docMk/>
            <pc:sldMk cId="3008369440" sldId="316"/>
            <ac:spMk id="9" creationId="{FDD831F7-943A-BC95-4B19-5005FC60AE84}"/>
          </ac:spMkLst>
        </pc:spChg>
        <pc:picChg chg="add del mod">
          <ac:chgData name="황인권" userId="119954ed-9207-405a-b989-4b85f35cbdf2" providerId="ADAL" clId="{F1B61262-B6F1-4053-B336-EE185CF9DE1D}" dt="2022-06-15T02:52:15.719" v="332" actId="478"/>
          <ac:picMkLst>
            <pc:docMk/>
            <pc:sldMk cId="3008369440" sldId="316"/>
            <ac:picMk id="5" creationId="{FD5A8F0C-69D2-BB74-D4D6-8A38ACDE7295}"/>
          </ac:picMkLst>
        </pc:picChg>
        <pc:picChg chg="add mod">
          <ac:chgData name="황인권" userId="119954ed-9207-405a-b989-4b85f35cbdf2" providerId="ADAL" clId="{F1B61262-B6F1-4053-B336-EE185CF9DE1D}" dt="2022-06-15T02:54:32.338" v="368" actId="1076"/>
          <ac:picMkLst>
            <pc:docMk/>
            <pc:sldMk cId="3008369440" sldId="316"/>
            <ac:picMk id="6" creationId="{AD9629DA-F1F9-3535-4D69-9F9822C9084D}"/>
          </ac:picMkLst>
        </pc:picChg>
      </pc:sldChg>
      <pc:sldChg chg="addSp delSp modSp add mod ord delAnim modAnim">
        <pc:chgData name="황인권" userId="119954ed-9207-405a-b989-4b85f35cbdf2" providerId="ADAL" clId="{F1B61262-B6F1-4053-B336-EE185CF9DE1D}" dt="2022-06-15T05:06:43.973" v="2466" actId="478"/>
        <pc:sldMkLst>
          <pc:docMk/>
          <pc:sldMk cId="1312408605" sldId="317"/>
        </pc:sldMkLst>
        <pc:spChg chg="add mod">
          <ac:chgData name="황인권" userId="119954ed-9207-405a-b989-4b85f35cbdf2" providerId="ADAL" clId="{F1B61262-B6F1-4053-B336-EE185CF9DE1D}" dt="2022-06-15T05:00:33.202" v="2460" actId="1076"/>
          <ac:spMkLst>
            <pc:docMk/>
            <pc:sldMk cId="1312408605" sldId="317"/>
            <ac:spMk id="8" creationId="{D349574D-D6BA-12CB-A118-E74FC5B26AFB}"/>
          </ac:spMkLst>
        </pc:spChg>
        <pc:spChg chg="del mod">
          <ac:chgData name="황인권" userId="119954ed-9207-405a-b989-4b85f35cbdf2" providerId="ADAL" clId="{F1B61262-B6F1-4053-B336-EE185CF9DE1D}" dt="2022-06-15T05:06:43.973" v="2466" actId="478"/>
          <ac:spMkLst>
            <pc:docMk/>
            <pc:sldMk cId="1312408605" sldId="317"/>
            <ac:spMk id="9" creationId="{FDD831F7-943A-BC95-4B19-5005FC60AE84}"/>
          </ac:spMkLst>
        </pc:spChg>
        <pc:picChg chg="add del mod">
          <ac:chgData name="황인권" userId="119954ed-9207-405a-b989-4b85f35cbdf2" providerId="ADAL" clId="{F1B61262-B6F1-4053-B336-EE185CF9DE1D}" dt="2022-06-15T02:52:17.012" v="333" actId="478"/>
          <ac:picMkLst>
            <pc:docMk/>
            <pc:sldMk cId="1312408605" sldId="317"/>
            <ac:picMk id="5" creationId="{74B69CE8-E3A0-FBB5-F076-B7E6EA527AC7}"/>
          </ac:picMkLst>
        </pc:picChg>
        <pc:picChg chg="add mod">
          <ac:chgData name="황인권" userId="119954ed-9207-405a-b989-4b85f35cbdf2" providerId="ADAL" clId="{F1B61262-B6F1-4053-B336-EE185CF9DE1D}" dt="2022-06-15T02:54:34.758" v="369" actId="1076"/>
          <ac:picMkLst>
            <pc:docMk/>
            <pc:sldMk cId="1312408605" sldId="317"/>
            <ac:picMk id="6" creationId="{9BEEBB9B-AA35-FD09-F56E-17D4E55282BA}"/>
          </ac:picMkLst>
        </pc:picChg>
      </pc:sldChg>
      <pc:sldChg chg="addSp modSp add mod ord modAnim">
        <pc:chgData name="황인권" userId="119954ed-9207-405a-b989-4b85f35cbdf2" providerId="ADAL" clId="{F1B61262-B6F1-4053-B336-EE185CF9DE1D}" dt="2022-06-15T04:56:29.410" v="2290" actId="20577"/>
        <pc:sldMkLst>
          <pc:docMk/>
          <pc:sldMk cId="3590175384" sldId="318"/>
        </pc:sldMkLst>
        <pc:spChg chg="mod">
          <ac:chgData name="황인권" userId="119954ed-9207-405a-b989-4b85f35cbdf2" providerId="ADAL" clId="{F1B61262-B6F1-4053-B336-EE185CF9DE1D}" dt="2022-06-15T04:56:29.410" v="2290" actId="20577"/>
          <ac:spMkLst>
            <pc:docMk/>
            <pc:sldMk cId="3590175384" sldId="318"/>
            <ac:spMk id="9" creationId="{FDD831F7-943A-BC95-4B19-5005FC60AE84}"/>
          </ac:spMkLst>
        </pc:spChg>
        <pc:picChg chg="add mod">
          <ac:chgData name="황인권" userId="119954ed-9207-405a-b989-4b85f35cbdf2" providerId="ADAL" clId="{F1B61262-B6F1-4053-B336-EE185CF9DE1D}" dt="2022-06-15T02:54:37.388" v="370" actId="1076"/>
          <ac:picMkLst>
            <pc:docMk/>
            <pc:sldMk cId="3590175384" sldId="318"/>
            <ac:picMk id="5" creationId="{1A6287C3-5272-39D2-C8FD-EFCC3076EFBE}"/>
          </ac:picMkLst>
        </pc:picChg>
      </pc:sldChg>
      <pc:sldChg chg="add del">
        <pc:chgData name="황인권" userId="119954ed-9207-405a-b989-4b85f35cbdf2" providerId="ADAL" clId="{F1B61262-B6F1-4053-B336-EE185CF9DE1D}" dt="2022-06-15T05:42:12.662" v="2948" actId="47"/>
        <pc:sldMkLst>
          <pc:docMk/>
          <pc:sldMk cId="585093658" sldId="319"/>
        </pc:sldMkLst>
      </pc:sldChg>
      <pc:sldChg chg="modSp add mod">
        <pc:chgData name="황인권" userId="119954ed-9207-405a-b989-4b85f35cbdf2" providerId="ADAL" clId="{F1B61262-B6F1-4053-B336-EE185CF9DE1D}" dt="2022-06-15T04:20:00.607" v="970" actId="12788"/>
        <pc:sldMkLst>
          <pc:docMk/>
          <pc:sldMk cId="3339993559" sldId="320"/>
        </pc:sldMkLst>
        <pc:spChg chg="mod">
          <ac:chgData name="황인권" userId="119954ed-9207-405a-b989-4b85f35cbdf2" providerId="ADAL" clId="{F1B61262-B6F1-4053-B336-EE185CF9DE1D}" dt="2022-06-15T04:20:00.607" v="970" actId="12788"/>
          <ac:spMkLst>
            <pc:docMk/>
            <pc:sldMk cId="3339993559" sldId="320"/>
            <ac:spMk id="4" creationId="{E9113767-7EAC-4356-B034-D71C66485081}"/>
          </ac:spMkLst>
        </pc:spChg>
        <pc:spChg chg="mod">
          <ac:chgData name="황인권" userId="119954ed-9207-405a-b989-4b85f35cbdf2" providerId="ADAL" clId="{F1B61262-B6F1-4053-B336-EE185CF9DE1D}" dt="2022-06-15T04:20:00.607" v="970" actId="12788"/>
          <ac:spMkLst>
            <pc:docMk/>
            <pc:sldMk cId="3339993559" sldId="320"/>
            <ac:spMk id="6" creationId="{DBCBD7CA-59C3-4948-8B7F-00EE8607A384}"/>
          </ac:spMkLst>
        </pc:spChg>
        <pc:spChg chg="mod">
          <ac:chgData name="황인권" userId="119954ed-9207-405a-b989-4b85f35cbdf2" providerId="ADAL" clId="{F1B61262-B6F1-4053-B336-EE185CF9DE1D}" dt="2022-06-15T04:20:00.607" v="970" actId="12788"/>
          <ac:spMkLst>
            <pc:docMk/>
            <pc:sldMk cId="3339993559" sldId="320"/>
            <ac:spMk id="8" creationId="{3A5C0ED3-D32D-48C9-AB33-703CAC17B3B4}"/>
          </ac:spMkLst>
        </pc:spChg>
      </pc:sldChg>
      <pc:sldChg chg="modSp add mod">
        <pc:chgData name="황인권" userId="119954ed-9207-405a-b989-4b85f35cbdf2" providerId="ADAL" clId="{F1B61262-B6F1-4053-B336-EE185CF9DE1D}" dt="2022-06-15T04:21:18.391" v="1048" actId="12788"/>
        <pc:sldMkLst>
          <pc:docMk/>
          <pc:sldMk cId="2034748124" sldId="321"/>
        </pc:sldMkLst>
        <pc:spChg chg="mod">
          <ac:chgData name="황인권" userId="119954ed-9207-405a-b989-4b85f35cbdf2" providerId="ADAL" clId="{F1B61262-B6F1-4053-B336-EE185CF9DE1D}" dt="2022-06-15T04:21:18.391" v="1048" actId="12788"/>
          <ac:spMkLst>
            <pc:docMk/>
            <pc:sldMk cId="2034748124" sldId="321"/>
            <ac:spMk id="4" creationId="{E9113767-7EAC-4356-B034-D71C66485081}"/>
          </ac:spMkLst>
        </pc:spChg>
        <pc:spChg chg="mod">
          <ac:chgData name="황인권" userId="119954ed-9207-405a-b989-4b85f35cbdf2" providerId="ADAL" clId="{F1B61262-B6F1-4053-B336-EE185CF9DE1D}" dt="2022-06-15T04:21:18.391" v="1048" actId="12788"/>
          <ac:spMkLst>
            <pc:docMk/>
            <pc:sldMk cId="2034748124" sldId="321"/>
            <ac:spMk id="6" creationId="{DBCBD7CA-59C3-4948-8B7F-00EE8607A384}"/>
          </ac:spMkLst>
        </pc:spChg>
        <pc:spChg chg="mod">
          <ac:chgData name="황인권" userId="119954ed-9207-405a-b989-4b85f35cbdf2" providerId="ADAL" clId="{F1B61262-B6F1-4053-B336-EE185CF9DE1D}" dt="2022-06-15T04:21:18.391" v="1048" actId="12788"/>
          <ac:spMkLst>
            <pc:docMk/>
            <pc:sldMk cId="2034748124" sldId="321"/>
            <ac:spMk id="8" creationId="{3A5C0ED3-D32D-48C9-AB33-703CAC17B3B4}"/>
          </ac:spMkLst>
        </pc:spChg>
      </pc:sldChg>
      <pc:sldChg chg="addSp delSp modSp add del mod">
        <pc:chgData name="황인권" userId="119954ed-9207-405a-b989-4b85f35cbdf2" providerId="ADAL" clId="{F1B61262-B6F1-4053-B336-EE185CF9DE1D}" dt="2022-06-15T05:20:47.755" v="2488" actId="47"/>
        <pc:sldMkLst>
          <pc:docMk/>
          <pc:sldMk cId="2816580084" sldId="322"/>
        </pc:sldMkLst>
        <pc:spChg chg="add del mod">
          <ac:chgData name="황인권" userId="119954ed-9207-405a-b989-4b85f35cbdf2" providerId="ADAL" clId="{F1B61262-B6F1-4053-B336-EE185CF9DE1D}" dt="2022-06-15T04:32:30.809" v="1888" actId="478"/>
          <ac:spMkLst>
            <pc:docMk/>
            <pc:sldMk cId="2816580084" sldId="322"/>
            <ac:spMk id="6" creationId="{00000000-0000-0000-0000-000000000000}"/>
          </ac:spMkLst>
        </pc:spChg>
        <pc:spChg chg="add del mod">
          <ac:chgData name="황인권" userId="119954ed-9207-405a-b989-4b85f35cbdf2" providerId="ADAL" clId="{F1B61262-B6F1-4053-B336-EE185CF9DE1D}" dt="2022-06-15T04:32:28.201" v="1887" actId="478"/>
          <ac:spMkLst>
            <pc:docMk/>
            <pc:sldMk cId="2816580084" sldId="322"/>
            <ac:spMk id="9" creationId="{00000000-0000-0000-0000-000000000000}"/>
          </ac:spMkLst>
        </pc:spChg>
        <pc:spChg chg="mod">
          <ac:chgData name="황인권" userId="119954ed-9207-405a-b989-4b85f35cbdf2" providerId="ADAL" clId="{F1B61262-B6F1-4053-B336-EE185CF9DE1D}" dt="2022-06-15T04:32:30.809" v="1888" actId="478"/>
          <ac:spMkLst>
            <pc:docMk/>
            <pc:sldMk cId="2816580084" sldId="322"/>
            <ac:spMk id="10" creationId="{00000000-0000-0000-0000-000000000000}"/>
          </ac:spMkLst>
        </pc:spChg>
        <pc:spChg chg="mod topLvl">
          <ac:chgData name="황인권" userId="119954ed-9207-405a-b989-4b85f35cbdf2" providerId="ADAL" clId="{F1B61262-B6F1-4053-B336-EE185CF9DE1D}" dt="2022-06-15T04:34:11.990" v="1905" actId="1076"/>
          <ac:spMkLst>
            <pc:docMk/>
            <pc:sldMk cId="2816580084" sldId="322"/>
            <ac:spMk id="26" creationId="{00000000-0000-0000-0000-000000000000}"/>
          </ac:spMkLst>
        </pc:spChg>
        <pc:spChg chg="mod">
          <ac:chgData name="황인권" userId="119954ed-9207-405a-b989-4b85f35cbdf2" providerId="ADAL" clId="{F1B61262-B6F1-4053-B336-EE185CF9DE1D}" dt="2022-06-15T04:30:21.016" v="1795" actId="165"/>
          <ac:spMkLst>
            <pc:docMk/>
            <pc:sldMk cId="2816580084" sldId="322"/>
            <ac:spMk id="28" creationId="{00000000-0000-0000-0000-000000000000}"/>
          </ac:spMkLst>
        </pc:spChg>
        <pc:spChg chg="add mod">
          <ac:chgData name="황인권" userId="119954ed-9207-405a-b989-4b85f35cbdf2" providerId="ADAL" clId="{F1B61262-B6F1-4053-B336-EE185CF9DE1D}" dt="2022-06-15T04:29:51.331" v="1790"/>
          <ac:spMkLst>
            <pc:docMk/>
            <pc:sldMk cId="2816580084" sldId="322"/>
            <ac:spMk id="31" creationId="{B12780E1-8694-EE1E-1086-9BD1DDD046C7}"/>
          </ac:spMkLst>
        </pc:spChg>
        <pc:spChg chg="mod">
          <ac:chgData name="황인권" userId="119954ed-9207-405a-b989-4b85f35cbdf2" providerId="ADAL" clId="{F1B61262-B6F1-4053-B336-EE185CF9DE1D}" dt="2022-06-15T04:31:19.694" v="1804" actId="571"/>
          <ac:spMkLst>
            <pc:docMk/>
            <pc:sldMk cId="2816580084" sldId="322"/>
            <ac:spMk id="36" creationId="{F1045742-7A82-D8C1-88FD-34132B41FD06}"/>
          </ac:spMkLst>
        </pc:spChg>
        <pc:spChg chg="mod">
          <ac:chgData name="황인권" userId="119954ed-9207-405a-b989-4b85f35cbdf2" providerId="ADAL" clId="{F1B61262-B6F1-4053-B336-EE185CF9DE1D}" dt="2022-06-15T04:32:43.196" v="1893" actId="20577"/>
          <ac:spMkLst>
            <pc:docMk/>
            <pc:sldMk cId="2816580084" sldId="322"/>
            <ac:spMk id="37" creationId="{82D2BE17-861B-A0D5-0FD3-DA44215DF0F6}"/>
          </ac:spMkLst>
        </pc:spChg>
        <pc:spChg chg="mod">
          <ac:chgData name="황인권" userId="119954ed-9207-405a-b989-4b85f35cbdf2" providerId="ADAL" clId="{F1B61262-B6F1-4053-B336-EE185CF9DE1D}" dt="2022-06-15T04:31:19.694" v="1804" actId="571"/>
          <ac:spMkLst>
            <pc:docMk/>
            <pc:sldMk cId="2816580084" sldId="322"/>
            <ac:spMk id="38" creationId="{95C97A8C-9C52-FB2E-32AE-2044A287B3F9}"/>
          </ac:spMkLst>
        </pc:spChg>
        <pc:spChg chg="mod">
          <ac:chgData name="황인권" userId="119954ed-9207-405a-b989-4b85f35cbdf2" providerId="ADAL" clId="{F1B61262-B6F1-4053-B336-EE185CF9DE1D}" dt="2022-06-15T04:31:19.694" v="1804" actId="571"/>
          <ac:spMkLst>
            <pc:docMk/>
            <pc:sldMk cId="2816580084" sldId="322"/>
            <ac:spMk id="39" creationId="{1A4DFDD6-7D88-B97B-84B1-E0442DA8B979}"/>
          </ac:spMkLst>
        </pc:spChg>
        <pc:spChg chg="mod">
          <ac:chgData name="황인권" userId="119954ed-9207-405a-b989-4b85f35cbdf2" providerId="ADAL" clId="{F1B61262-B6F1-4053-B336-EE185CF9DE1D}" dt="2022-06-15T04:31:48.024" v="1814" actId="571"/>
          <ac:spMkLst>
            <pc:docMk/>
            <pc:sldMk cId="2816580084" sldId="322"/>
            <ac:spMk id="42" creationId="{E24C8F4C-26E9-EE00-E345-637A4A085708}"/>
          </ac:spMkLst>
        </pc:spChg>
        <pc:spChg chg="mod">
          <ac:chgData name="황인권" userId="119954ed-9207-405a-b989-4b85f35cbdf2" providerId="ADAL" clId="{F1B61262-B6F1-4053-B336-EE185CF9DE1D}" dt="2022-06-15T04:32:45.227" v="1894" actId="20577"/>
          <ac:spMkLst>
            <pc:docMk/>
            <pc:sldMk cId="2816580084" sldId="322"/>
            <ac:spMk id="43" creationId="{4814FC95-1133-DE01-9DEB-295282F95279}"/>
          </ac:spMkLst>
        </pc:spChg>
        <pc:spChg chg="mod">
          <ac:chgData name="황인권" userId="119954ed-9207-405a-b989-4b85f35cbdf2" providerId="ADAL" clId="{F1B61262-B6F1-4053-B336-EE185CF9DE1D}" dt="2022-06-15T04:31:48.024" v="1814" actId="571"/>
          <ac:spMkLst>
            <pc:docMk/>
            <pc:sldMk cId="2816580084" sldId="322"/>
            <ac:spMk id="44" creationId="{CEF24FA2-6369-3694-13D3-1FCC4684493F}"/>
          </ac:spMkLst>
        </pc:spChg>
        <pc:spChg chg="mod">
          <ac:chgData name="황인권" userId="119954ed-9207-405a-b989-4b85f35cbdf2" providerId="ADAL" clId="{F1B61262-B6F1-4053-B336-EE185CF9DE1D}" dt="2022-06-15T04:31:48.024" v="1814" actId="571"/>
          <ac:spMkLst>
            <pc:docMk/>
            <pc:sldMk cId="2816580084" sldId="322"/>
            <ac:spMk id="45" creationId="{916384F9-36EE-743B-0AA8-9B96F3E5BABD}"/>
          </ac:spMkLst>
        </pc:spChg>
        <pc:spChg chg="mod">
          <ac:chgData name="황인권" userId="119954ed-9207-405a-b989-4b85f35cbdf2" providerId="ADAL" clId="{F1B61262-B6F1-4053-B336-EE185CF9DE1D}" dt="2022-06-15T04:32:10.875" v="1874" actId="571"/>
          <ac:spMkLst>
            <pc:docMk/>
            <pc:sldMk cId="2816580084" sldId="322"/>
            <ac:spMk id="48" creationId="{C9C13D00-B78D-7AC0-BFDF-6D37C97D4ACE}"/>
          </ac:spMkLst>
        </pc:spChg>
        <pc:spChg chg="mod">
          <ac:chgData name="황인권" userId="119954ed-9207-405a-b989-4b85f35cbdf2" providerId="ADAL" clId="{F1B61262-B6F1-4053-B336-EE185CF9DE1D}" dt="2022-06-15T04:32:47.480" v="1895" actId="20577"/>
          <ac:spMkLst>
            <pc:docMk/>
            <pc:sldMk cId="2816580084" sldId="322"/>
            <ac:spMk id="49" creationId="{9686EAD2-11BA-8CF8-6097-E604F57C8706}"/>
          </ac:spMkLst>
        </pc:spChg>
        <pc:spChg chg="mod">
          <ac:chgData name="황인권" userId="119954ed-9207-405a-b989-4b85f35cbdf2" providerId="ADAL" clId="{F1B61262-B6F1-4053-B336-EE185CF9DE1D}" dt="2022-06-15T04:32:10.875" v="1874" actId="571"/>
          <ac:spMkLst>
            <pc:docMk/>
            <pc:sldMk cId="2816580084" sldId="322"/>
            <ac:spMk id="50" creationId="{967C710F-362D-98BA-23EF-B8BF5AC9F094}"/>
          </ac:spMkLst>
        </pc:spChg>
        <pc:spChg chg="mod">
          <ac:chgData name="황인권" userId="119954ed-9207-405a-b989-4b85f35cbdf2" providerId="ADAL" clId="{F1B61262-B6F1-4053-B336-EE185CF9DE1D}" dt="2022-06-15T04:32:10.875" v="1874" actId="571"/>
          <ac:spMkLst>
            <pc:docMk/>
            <pc:sldMk cId="2816580084" sldId="322"/>
            <ac:spMk id="51" creationId="{F4AAA99D-F78D-D245-8898-0AFDDDD20394}"/>
          </ac:spMkLst>
        </pc:spChg>
        <pc:spChg chg="mod">
          <ac:chgData name="황인권" userId="119954ed-9207-405a-b989-4b85f35cbdf2" providerId="ADAL" clId="{F1B61262-B6F1-4053-B336-EE185CF9DE1D}" dt="2022-06-15T04:30:21.016" v="1795" actId="165"/>
          <ac:spMkLst>
            <pc:docMk/>
            <pc:sldMk cId="2816580084" sldId="322"/>
            <ac:spMk id="62" creationId="{F45C8D8F-2B8C-B793-4F79-7EFC5A2A1C8E}"/>
          </ac:spMkLst>
        </pc:spChg>
        <pc:spChg chg="mod">
          <ac:chgData name="황인권" userId="119954ed-9207-405a-b989-4b85f35cbdf2" providerId="ADAL" clId="{F1B61262-B6F1-4053-B336-EE185CF9DE1D}" dt="2022-06-15T04:30:21.016" v="1795" actId="165"/>
          <ac:spMkLst>
            <pc:docMk/>
            <pc:sldMk cId="2816580084" sldId="322"/>
            <ac:spMk id="63" creationId="{0137584A-C9E2-ACDC-4614-DDF2420C352D}"/>
          </ac:spMkLst>
        </pc:spChg>
        <pc:spChg chg="mod">
          <ac:chgData name="황인권" userId="119954ed-9207-405a-b989-4b85f35cbdf2" providerId="ADAL" clId="{F1B61262-B6F1-4053-B336-EE185CF9DE1D}" dt="2022-06-15T04:30:21.016" v="1795" actId="165"/>
          <ac:spMkLst>
            <pc:docMk/>
            <pc:sldMk cId="2816580084" sldId="322"/>
            <ac:spMk id="64" creationId="{8ABD03FC-6D4A-ED75-B96F-35AAA8FDB256}"/>
          </ac:spMkLst>
        </pc:spChg>
        <pc:spChg chg="mod">
          <ac:chgData name="황인권" userId="119954ed-9207-405a-b989-4b85f35cbdf2" providerId="ADAL" clId="{F1B61262-B6F1-4053-B336-EE185CF9DE1D}" dt="2022-06-15T04:30:21.016" v="1795" actId="165"/>
          <ac:spMkLst>
            <pc:docMk/>
            <pc:sldMk cId="2816580084" sldId="322"/>
            <ac:spMk id="65" creationId="{BB23B6EB-9DC1-6A5B-E332-BAFC9EA3F5F2}"/>
          </ac:spMkLst>
        </pc:spChg>
        <pc:spChg chg="mod">
          <ac:chgData name="황인권" userId="119954ed-9207-405a-b989-4b85f35cbdf2" providerId="ADAL" clId="{F1B61262-B6F1-4053-B336-EE185CF9DE1D}" dt="2022-06-15T04:30:21.016" v="1795" actId="165"/>
          <ac:spMkLst>
            <pc:docMk/>
            <pc:sldMk cId="2816580084" sldId="322"/>
            <ac:spMk id="68" creationId="{0F5BD2BE-2223-DA72-209B-F998691197D9}"/>
          </ac:spMkLst>
        </pc:spChg>
        <pc:spChg chg="mod">
          <ac:chgData name="황인권" userId="119954ed-9207-405a-b989-4b85f35cbdf2" providerId="ADAL" clId="{F1B61262-B6F1-4053-B336-EE185CF9DE1D}" dt="2022-06-15T04:30:21.016" v="1795" actId="165"/>
          <ac:spMkLst>
            <pc:docMk/>
            <pc:sldMk cId="2816580084" sldId="322"/>
            <ac:spMk id="69" creationId="{830D54EE-3E54-ADA3-2765-B5E1B40635E8}"/>
          </ac:spMkLst>
        </pc:spChg>
        <pc:spChg chg="mod">
          <ac:chgData name="황인권" userId="119954ed-9207-405a-b989-4b85f35cbdf2" providerId="ADAL" clId="{F1B61262-B6F1-4053-B336-EE185CF9DE1D}" dt="2022-06-15T04:30:21.016" v="1795" actId="165"/>
          <ac:spMkLst>
            <pc:docMk/>
            <pc:sldMk cId="2816580084" sldId="322"/>
            <ac:spMk id="70" creationId="{75EEFE2A-09A0-46CF-3562-DA4E11FE1C95}"/>
          </ac:spMkLst>
        </pc:spChg>
        <pc:spChg chg="mod">
          <ac:chgData name="황인권" userId="119954ed-9207-405a-b989-4b85f35cbdf2" providerId="ADAL" clId="{F1B61262-B6F1-4053-B336-EE185CF9DE1D}" dt="2022-06-15T04:30:21.016" v="1795" actId="165"/>
          <ac:spMkLst>
            <pc:docMk/>
            <pc:sldMk cId="2816580084" sldId="322"/>
            <ac:spMk id="71" creationId="{EE131F0B-A215-AFC9-E209-ED42D85D7560}"/>
          </ac:spMkLst>
        </pc:spChg>
        <pc:spChg chg="mod topLvl">
          <ac:chgData name="황인권" userId="119954ed-9207-405a-b989-4b85f35cbdf2" providerId="ADAL" clId="{F1B61262-B6F1-4053-B336-EE185CF9DE1D}" dt="2022-06-15T04:31:12.661" v="1803" actId="164"/>
          <ac:spMkLst>
            <pc:docMk/>
            <pc:sldMk cId="2816580084" sldId="322"/>
            <ac:spMk id="74" creationId="{69378BAB-9AF3-029B-FB30-C5261880E611}"/>
          </ac:spMkLst>
        </pc:spChg>
        <pc:spChg chg="mod topLvl">
          <ac:chgData name="황인권" userId="119954ed-9207-405a-b989-4b85f35cbdf2" providerId="ADAL" clId="{F1B61262-B6F1-4053-B336-EE185CF9DE1D}" dt="2022-06-15T04:31:12.661" v="1803" actId="164"/>
          <ac:spMkLst>
            <pc:docMk/>
            <pc:sldMk cId="2816580084" sldId="322"/>
            <ac:spMk id="75" creationId="{9FA5FCB5-BC6C-C68E-35BA-7758E5BC0A92}"/>
          </ac:spMkLst>
        </pc:spChg>
        <pc:spChg chg="mod">
          <ac:chgData name="황인권" userId="119954ed-9207-405a-b989-4b85f35cbdf2" providerId="ADAL" clId="{F1B61262-B6F1-4053-B336-EE185CF9DE1D}" dt="2022-06-15T04:30:42.372" v="1800" actId="165"/>
          <ac:spMkLst>
            <pc:docMk/>
            <pc:sldMk cId="2816580084" sldId="322"/>
            <ac:spMk id="76" creationId="{326EFB4D-3928-B171-AD95-187009060089}"/>
          </ac:spMkLst>
        </pc:spChg>
        <pc:spChg chg="del">
          <ac:chgData name="황인권" userId="119954ed-9207-405a-b989-4b85f35cbdf2" providerId="ADAL" clId="{F1B61262-B6F1-4053-B336-EE185CF9DE1D}" dt="2022-06-15T04:29:53.558" v="1791" actId="478"/>
          <ac:spMkLst>
            <pc:docMk/>
            <pc:sldMk cId="2816580084" sldId="322"/>
            <ac:spMk id="77" creationId="{00000000-0000-0000-0000-000000000000}"/>
          </ac:spMkLst>
        </pc:spChg>
        <pc:spChg chg="mod">
          <ac:chgData name="황인권" userId="119954ed-9207-405a-b989-4b85f35cbdf2" providerId="ADAL" clId="{F1B61262-B6F1-4053-B336-EE185CF9DE1D}" dt="2022-06-15T04:30:42.372" v="1800" actId="165"/>
          <ac:spMkLst>
            <pc:docMk/>
            <pc:sldMk cId="2816580084" sldId="322"/>
            <ac:spMk id="78" creationId="{44D38EBB-EF45-9974-EC93-D651B08C0B4D}"/>
          </ac:spMkLst>
        </pc:spChg>
        <pc:spChg chg="mod topLvl">
          <ac:chgData name="황인권" userId="119954ed-9207-405a-b989-4b85f35cbdf2" providerId="ADAL" clId="{F1B61262-B6F1-4053-B336-EE185CF9DE1D}" dt="2022-06-15T04:34:04.031" v="1904" actId="1076"/>
          <ac:spMkLst>
            <pc:docMk/>
            <pc:sldMk cId="2816580084" sldId="322"/>
            <ac:spMk id="79" creationId="{6CD683E4-A26E-5FBA-1B12-E128AACD5046}"/>
          </ac:spMkLst>
        </pc:spChg>
        <pc:spChg chg="mod topLvl">
          <ac:chgData name="황인권" userId="119954ed-9207-405a-b989-4b85f35cbdf2" providerId="ADAL" clId="{F1B61262-B6F1-4053-B336-EE185CF9DE1D}" dt="2022-06-15T04:34:17.249" v="1906" actId="1076"/>
          <ac:spMkLst>
            <pc:docMk/>
            <pc:sldMk cId="2816580084" sldId="322"/>
            <ac:spMk id="80" creationId="{2C7F874B-379C-2082-1E2A-383F3070ADB7}"/>
          </ac:spMkLst>
        </pc:spChg>
        <pc:spChg chg="mod topLvl">
          <ac:chgData name="황인권" userId="119954ed-9207-405a-b989-4b85f35cbdf2" providerId="ADAL" clId="{F1B61262-B6F1-4053-B336-EE185CF9DE1D}" dt="2022-06-15T04:34:29.510" v="1911" actId="1076"/>
          <ac:spMkLst>
            <pc:docMk/>
            <pc:sldMk cId="2816580084" sldId="322"/>
            <ac:spMk id="81" creationId="{21ED1D07-5C81-1EBE-4D86-E9181B8AF715}"/>
          </ac:spMkLst>
        </pc:spChg>
        <pc:grpChg chg="add del mod">
          <ac:chgData name="황인권" userId="119954ed-9207-405a-b989-4b85f35cbdf2" providerId="ADAL" clId="{F1B61262-B6F1-4053-B336-EE185CF9DE1D}" dt="2022-06-15T04:30:21.016" v="1795" actId="165"/>
          <ac:grpSpMkLst>
            <pc:docMk/>
            <pc:sldMk cId="2816580084" sldId="322"/>
            <ac:grpSpMk id="2" creationId="{C7BAADBA-7B83-994B-D927-589D6C2946F2}"/>
          </ac:grpSpMkLst>
        </pc:grpChg>
        <pc:grpChg chg="add mod">
          <ac:chgData name="황인권" userId="119954ed-9207-405a-b989-4b85f35cbdf2" providerId="ADAL" clId="{F1B61262-B6F1-4053-B336-EE185CF9DE1D}" dt="2022-06-15T04:33:35.455" v="1900" actId="164"/>
          <ac:grpSpMkLst>
            <pc:docMk/>
            <pc:sldMk cId="2816580084" sldId="322"/>
            <ac:grpSpMk id="3" creationId="{C473AE82-D8B6-B4E0-720F-F18D9E80A072}"/>
          </ac:grpSpMkLst>
        </pc:grpChg>
        <pc:grpChg chg="add mod">
          <ac:chgData name="황인권" userId="119954ed-9207-405a-b989-4b85f35cbdf2" providerId="ADAL" clId="{F1B61262-B6F1-4053-B336-EE185CF9DE1D}" dt="2022-06-15T04:33:35.455" v="1900" actId="164"/>
          <ac:grpSpMkLst>
            <pc:docMk/>
            <pc:sldMk cId="2816580084" sldId="322"/>
            <ac:grpSpMk id="4" creationId="{3391814E-C63A-CA8C-463A-09C8C82B509F}"/>
          </ac:grpSpMkLst>
        </pc:grpChg>
        <pc:grpChg chg="add del mod">
          <ac:chgData name="황인권" userId="119954ed-9207-405a-b989-4b85f35cbdf2" providerId="ADAL" clId="{F1B61262-B6F1-4053-B336-EE185CF9DE1D}" dt="2022-06-15T04:32:30.809" v="1888" actId="478"/>
          <ac:grpSpMkLst>
            <pc:docMk/>
            <pc:sldMk cId="2816580084" sldId="322"/>
            <ac:grpSpMk id="18" creationId="{E6A2AAB9-B8FD-7206-C50E-3C7CABB6F5E2}"/>
          </ac:grpSpMkLst>
        </pc:grpChg>
        <pc:grpChg chg="add mod ord">
          <ac:chgData name="황인권" userId="119954ed-9207-405a-b989-4b85f35cbdf2" providerId="ADAL" clId="{F1B61262-B6F1-4053-B336-EE185CF9DE1D}" dt="2022-06-15T04:33:35.455" v="1900" actId="164"/>
          <ac:grpSpMkLst>
            <pc:docMk/>
            <pc:sldMk cId="2816580084" sldId="322"/>
            <ac:grpSpMk id="34" creationId="{587BF492-EAED-7EF6-2607-FA8FD0BF934B}"/>
          </ac:grpSpMkLst>
        </pc:grpChg>
        <pc:grpChg chg="mod">
          <ac:chgData name="황인권" userId="119954ed-9207-405a-b989-4b85f35cbdf2" providerId="ADAL" clId="{F1B61262-B6F1-4053-B336-EE185CF9DE1D}" dt="2022-06-15T04:31:19.694" v="1804" actId="571"/>
          <ac:grpSpMkLst>
            <pc:docMk/>
            <pc:sldMk cId="2816580084" sldId="322"/>
            <ac:grpSpMk id="35" creationId="{BF0097F8-6DB7-DEF6-50E1-F5BB47186A15}"/>
          </ac:grpSpMkLst>
        </pc:grpChg>
        <pc:grpChg chg="add mod ord">
          <ac:chgData name="황인권" userId="119954ed-9207-405a-b989-4b85f35cbdf2" providerId="ADAL" clId="{F1B61262-B6F1-4053-B336-EE185CF9DE1D}" dt="2022-06-15T04:33:35.455" v="1900" actId="164"/>
          <ac:grpSpMkLst>
            <pc:docMk/>
            <pc:sldMk cId="2816580084" sldId="322"/>
            <ac:grpSpMk id="40" creationId="{BF8B1D87-EDD6-BEE7-307D-EAE1907F65D4}"/>
          </ac:grpSpMkLst>
        </pc:grpChg>
        <pc:grpChg chg="mod">
          <ac:chgData name="황인권" userId="119954ed-9207-405a-b989-4b85f35cbdf2" providerId="ADAL" clId="{F1B61262-B6F1-4053-B336-EE185CF9DE1D}" dt="2022-06-15T04:31:48.024" v="1814" actId="571"/>
          <ac:grpSpMkLst>
            <pc:docMk/>
            <pc:sldMk cId="2816580084" sldId="322"/>
            <ac:grpSpMk id="41" creationId="{5F75C65E-8F08-EF4F-D156-609BA496CCB3}"/>
          </ac:grpSpMkLst>
        </pc:grpChg>
        <pc:grpChg chg="add del mod ord">
          <ac:chgData name="황인권" userId="119954ed-9207-405a-b989-4b85f35cbdf2" providerId="ADAL" clId="{F1B61262-B6F1-4053-B336-EE185CF9DE1D}" dt="2022-06-15T04:33:35.455" v="1900" actId="164"/>
          <ac:grpSpMkLst>
            <pc:docMk/>
            <pc:sldMk cId="2816580084" sldId="322"/>
            <ac:grpSpMk id="46" creationId="{12B4F767-26A5-0357-DFD5-CC771A5DA269}"/>
          </ac:grpSpMkLst>
        </pc:grpChg>
        <pc:grpChg chg="mod">
          <ac:chgData name="황인권" userId="119954ed-9207-405a-b989-4b85f35cbdf2" providerId="ADAL" clId="{F1B61262-B6F1-4053-B336-EE185CF9DE1D}" dt="2022-06-15T04:32:10.875" v="1874" actId="571"/>
          <ac:grpSpMkLst>
            <pc:docMk/>
            <pc:sldMk cId="2816580084" sldId="322"/>
            <ac:grpSpMk id="47" creationId="{761F6BA2-72FB-6474-0D89-FDA0D9A11BEF}"/>
          </ac:grpSpMkLst>
        </pc:grpChg>
        <pc:grpChg chg="del mod topLvl">
          <ac:chgData name="황인권" userId="119954ed-9207-405a-b989-4b85f35cbdf2" providerId="ADAL" clId="{F1B61262-B6F1-4053-B336-EE185CF9DE1D}" dt="2022-06-15T04:32:39.405" v="1892" actId="478"/>
          <ac:grpSpMkLst>
            <pc:docMk/>
            <pc:sldMk cId="2816580084" sldId="322"/>
            <ac:grpSpMk id="58" creationId="{D79FB062-C597-9A2E-4386-010AC1D00E43}"/>
          </ac:grpSpMkLst>
        </pc:grpChg>
        <pc:grpChg chg="del mod topLvl">
          <ac:chgData name="황인권" userId="119954ed-9207-405a-b989-4b85f35cbdf2" providerId="ADAL" clId="{F1B61262-B6F1-4053-B336-EE185CF9DE1D}" dt="2022-06-15T04:31:39.358" v="1813" actId="478"/>
          <ac:grpSpMkLst>
            <pc:docMk/>
            <pc:sldMk cId="2816580084" sldId="322"/>
            <ac:grpSpMk id="60" creationId="{B588A78F-FB54-06A5-8CB1-91CA91E0D43D}"/>
          </ac:grpSpMkLst>
        </pc:grpChg>
        <pc:grpChg chg="mod">
          <ac:chgData name="황인권" userId="119954ed-9207-405a-b989-4b85f35cbdf2" providerId="ADAL" clId="{F1B61262-B6F1-4053-B336-EE185CF9DE1D}" dt="2022-06-15T04:30:21.016" v="1795" actId="165"/>
          <ac:grpSpMkLst>
            <pc:docMk/>
            <pc:sldMk cId="2816580084" sldId="322"/>
            <ac:grpSpMk id="61" creationId="{E02D34F7-DCE8-D500-1F4C-E1DB4D8297FB}"/>
          </ac:grpSpMkLst>
        </pc:grpChg>
        <pc:grpChg chg="del mod topLvl">
          <ac:chgData name="황인권" userId="119954ed-9207-405a-b989-4b85f35cbdf2" providerId="ADAL" clId="{F1B61262-B6F1-4053-B336-EE185CF9DE1D}" dt="2022-06-15T04:32:05.884" v="1873" actId="478"/>
          <ac:grpSpMkLst>
            <pc:docMk/>
            <pc:sldMk cId="2816580084" sldId="322"/>
            <ac:grpSpMk id="66" creationId="{2C827356-5352-321D-5155-756ED1D84289}"/>
          </ac:grpSpMkLst>
        </pc:grpChg>
        <pc:grpChg chg="mod">
          <ac:chgData name="황인권" userId="119954ed-9207-405a-b989-4b85f35cbdf2" providerId="ADAL" clId="{F1B61262-B6F1-4053-B336-EE185CF9DE1D}" dt="2022-06-15T04:30:21.016" v="1795" actId="165"/>
          <ac:grpSpMkLst>
            <pc:docMk/>
            <pc:sldMk cId="2816580084" sldId="322"/>
            <ac:grpSpMk id="67" creationId="{91313AFA-1316-B80E-AE26-1818E4743A1B}"/>
          </ac:grpSpMkLst>
        </pc:grpChg>
        <pc:grpChg chg="del mod topLvl">
          <ac:chgData name="황인권" userId="119954ed-9207-405a-b989-4b85f35cbdf2" providerId="ADAL" clId="{F1B61262-B6F1-4053-B336-EE185CF9DE1D}" dt="2022-06-15T04:30:42.372" v="1800" actId="165"/>
          <ac:grpSpMkLst>
            <pc:docMk/>
            <pc:sldMk cId="2816580084" sldId="322"/>
            <ac:grpSpMk id="72" creationId="{B5F7CE52-8F9B-D1C0-209E-2E9EEBF59B4D}"/>
          </ac:grpSpMkLst>
        </pc:grpChg>
        <pc:grpChg chg="mod topLvl">
          <ac:chgData name="황인권" userId="119954ed-9207-405a-b989-4b85f35cbdf2" providerId="ADAL" clId="{F1B61262-B6F1-4053-B336-EE185CF9DE1D}" dt="2022-06-15T04:31:12.661" v="1803" actId="164"/>
          <ac:grpSpMkLst>
            <pc:docMk/>
            <pc:sldMk cId="2816580084" sldId="322"/>
            <ac:grpSpMk id="73" creationId="{DED7F0C1-F791-3B5D-06D5-43297A42683F}"/>
          </ac:grpSpMkLst>
        </pc:grpChg>
      </pc:sldChg>
      <pc:sldChg chg="modSp add mod">
        <pc:chgData name="황인권" userId="119954ed-9207-405a-b989-4b85f35cbdf2" providerId="ADAL" clId="{F1B61262-B6F1-4053-B336-EE185CF9DE1D}" dt="2022-06-15T05:30:27.120" v="2604" actId="404"/>
        <pc:sldMkLst>
          <pc:docMk/>
          <pc:sldMk cId="257035549" sldId="323"/>
        </pc:sldMkLst>
        <pc:spChg chg="mod">
          <ac:chgData name="황인권" userId="119954ed-9207-405a-b989-4b85f35cbdf2" providerId="ADAL" clId="{F1B61262-B6F1-4053-B336-EE185CF9DE1D}" dt="2022-06-15T05:30:27.120" v="2604" actId="404"/>
          <ac:spMkLst>
            <pc:docMk/>
            <pc:sldMk cId="257035549" sldId="323"/>
            <ac:spMk id="9" creationId="{AC4FD384-8C7A-27A0-AB59-A0FAC02F3281}"/>
          </ac:spMkLst>
        </pc:spChg>
      </pc:sldChg>
      <pc:sldChg chg="addSp modSp add mod">
        <pc:chgData name="황인권" userId="119954ed-9207-405a-b989-4b85f35cbdf2" providerId="ADAL" clId="{F1B61262-B6F1-4053-B336-EE185CF9DE1D}" dt="2022-06-15T09:35:21.839" v="2953" actId="20577"/>
        <pc:sldMkLst>
          <pc:docMk/>
          <pc:sldMk cId="2235683413" sldId="324"/>
        </pc:sldMkLst>
        <pc:spChg chg="mod">
          <ac:chgData name="황인권" userId="119954ed-9207-405a-b989-4b85f35cbdf2" providerId="ADAL" clId="{F1B61262-B6F1-4053-B336-EE185CF9DE1D}" dt="2022-06-15T09:35:21.839" v="2953" actId="20577"/>
          <ac:spMkLst>
            <pc:docMk/>
            <pc:sldMk cId="2235683413" sldId="324"/>
            <ac:spMk id="7" creationId="{9F497A9D-5CF9-EA05-55F3-2BDE6BA9F6B1}"/>
          </ac:spMkLst>
        </pc:spChg>
        <pc:spChg chg="mod">
          <ac:chgData name="황인권" userId="119954ed-9207-405a-b989-4b85f35cbdf2" providerId="ADAL" clId="{F1B61262-B6F1-4053-B336-EE185CF9DE1D}" dt="2022-06-15T05:22:16.778" v="2524" actId="20577"/>
          <ac:spMkLst>
            <pc:docMk/>
            <pc:sldMk cId="2235683413" sldId="324"/>
            <ac:spMk id="8" creationId="{1AE8E0BB-D007-3EC8-95D2-97FBA2CB60B8}"/>
          </ac:spMkLst>
        </pc:spChg>
        <pc:spChg chg="add mod">
          <ac:chgData name="황인권" userId="119954ed-9207-405a-b989-4b85f35cbdf2" providerId="ADAL" clId="{F1B61262-B6F1-4053-B336-EE185CF9DE1D}" dt="2022-06-15T05:22:09.243" v="2522" actId="20577"/>
          <ac:spMkLst>
            <pc:docMk/>
            <pc:sldMk cId="2235683413" sldId="324"/>
            <ac:spMk id="12" creationId="{8D6CA6F9-D063-7C7A-EFCD-D749BCE74FFE}"/>
          </ac:spMkLst>
        </pc:spChg>
        <pc:picChg chg="mod">
          <ac:chgData name="황인권" userId="119954ed-9207-405a-b989-4b85f35cbdf2" providerId="ADAL" clId="{F1B61262-B6F1-4053-B336-EE185CF9DE1D}" dt="2022-06-15T05:28:17.808" v="2562" actId="1076"/>
          <ac:picMkLst>
            <pc:docMk/>
            <pc:sldMk cId="2235683413" sldId="324"/>
            <ac:picMk id="5" creationId="{3344BEEF-AAF0-F21D-AB0F-7514416C9497}"/>
          </ac:picMkLst>
        </pc:picChg>
        <pc:picChg chg="mod">
          <ac:chgData name="황인권" userId="119954ed-9207-405a-b989-4b85f35cbdf2" providerId="ADAL" clId="{F1B61262-B6F1-4053-B336-EE185CF9DE1D}" dt="2022-06-15T05:28:16.500" v="2561" actId="1076"/>
          <ac:picMkLst>
            <pc:docMk/>
            <pc:sldMk cId="2235683413" sldId="324"/>
            <ac:picMk id="6" creationId="{C07D5100-5780-9E30-5609-5D8BE3E77091}"/>
          </ac:picMkLst>
        </pc:picChg>
      </pc:sldChg>
      <pc:sldChg chg="addSp modSp add mod">
        <pc:chgData name="황인권" userId="119954ed-9207-405a-b989-4b85f35cbdf2" providerId="ADAL" clId="{F1B61262-B6F1-4053-B336-EE185CF9DE1D}" dt="2022-06-15T05:33:41.614" v="2608" actId="403"/>
        <pc:sldMkLst>
          <pc:docMk/>
          <pc:sldMk cId="3294544285" sldId="325"/>
        </pc:sldMkLst>
        <pc:spChg chg="mod">
          <ac:chgData name="황인권" userId="119954ed-9207-405a-b989-4b85f35cbdf2" providerId="ADAL" clId="{F1B61262-B6F1-4053-B336-EE185CF9DE1D}" dt="2022-06-15T05:33:40.039" v="2607" actId="403"/>
          <ac:spMkLst>
            <pc:docMk/>
            <pc:sldMk cId="3294544285" sldId="325"/>
            <ac:spMk id="8" creationId="{EF11FB42-643A-DC1E-398B-617A0B348617}"/>
          </ac:spMkLst>
        </pc:spChg>
        <pc:spChg chg="mod">
          <ac:chgData name="황인권" userId="119954ed-9207-405a-b989-4b85f35cbdf2" providerId="ADAL" clId="{F1B61262-B6F1-4053-B336-EE185CF9DE1D}" dt="2022-06-15T05:33:41.614" v="2608" actId="403"/>
          <ac:spMkLst>
            <pc:docMk/>
            <pc:sldMk cId="3294544285" sldId="325"/>
            <ac:spMk id="9" creationId="{8B4165C5-00EE-B3C1-2885-E2E76FDD8EA7}"/>
          </ac:spMkLst>
        </pc:spChg>
        <pc:spChg chg="add mod">
          <ac:chgData name="황인권" userId="119954ed-9207-405a-b989-4b85f35cbdf2" providerId="ADAL" clId="{F1B61262-B6F1-4053-B336-EE185CF9DE1D}" dt="2022-06-15T05:22:34.752" v="2554" actId="20577"/>
          <ac:spMkLst>
            <pc:docMk/>
            <pc:sldMk cId="3294544285" sldId="325"/>
            <ac:spMk id="10" creationId="{A45BDBE3-0142-CEF7-5AFA-E09D90017AA3}"/>
          </ac:spMkLst>
        </pc:spChg>
        <pc:spChg chg="mod">
          <ac:chgData name="황인권" userId="119954ed-9207-405a-b989-4b85f35cbdf2" providerId="ADAL" clId="{F1B61262-B6F1-4053-B336-EE185CF9DE1D}" dt="2022-06-15T05:21:37.163" v="2490" actId="20577"/>
          <ac:spMkLst>
            <pc:docMk/>
            <pc:sldMk cId="3294544285" sldId="325"/>
            <ac:spMk id="15" creationId="{C037F9F0-E789-1A12-B464-7EE719B77E2C}"/>
          </ac:spMkLst>
        </pc:spChg>
      </pc:sldChg>
      <pc:sldChg chg="add">
        <pc:chgData name="황인권" userId="119954ed-9207-405a-b989-4b85f35cbdf2" providerId="ADAL" clId="{F1B61262-B6F1-4053-B336-EE185CF9DE1D}" dt="2022-06-15T05:41:52.842" v="2945"/>
        <pc:sldMkLst>
          <pc:docMk/>
          <pc:sldMk cId="4028640846" sldId="326"/>
        </pc:sldMkLst>
      </pc:sldChg>
      <pc:sldChg chg="add">
        <pc:chgData name="황인권" userId="119954ed-9207-405a-b989-4b85f35cbdf2" providerId="ADAL" clId="{F1B61262-B6F1-4053-B336-EE185CF9DE1D}" dt="2022-06-15T05:41:55.743" v="2946"/>
        <pc:sldMkLst>
          <pc:docMk/>
          <pc:sldMk cId="1154471429" sldId="327"/>
        </pc:sldMkLst>
      </pc:sldChg>
      <pc:sldChg chg="add">
        <pc:chgData name="황인권" userId="119954ed-9207-405a-b989-4b85f35cbdf2" providerId="ADAL" clId="{F1B61262-B6F1-4053-B336-EE185CF9DE1D}" dt="2022-06-15T05:42:10.655" v="2947"/>
        <pc:sldMkLst>
          <pc:docMk/>
          <pc:sldMk cId="2408859644" sldId="328"/>
        </pc:sldMkLst>
      </pc:sldChg>
      <pc:sldChg chg="del">
        <pc:chgData name="황인권" userId="119954ed-9207-405a-b989-4b85f35cbdf2" providerId="ADAL" clId="{F1B61262-B6F1-4053-B336-EE185CF9DE1D}" dt="2022-06-15T11:18:05.930" v="2956" actId="47"/>
        <pc:sldMkLst>
          <pc:docMk/>
          <pc:sldMk cId="2779238602" sldId="331"/>
        </pc:sldMkLst>
      </pc:sldChg>
      <pc:sldChg chg="del">
        <pc:chgData name="황인권" userId="119954ed-9207-405a-b989-4b85f35cbdf2" providerId="ADAL" clId="{F1B61262-B6F1-4053-B336-EE185CF9DE1D}" dt="2022-06-15T11:18:05.930" v="2956" actId="47"/>
        <pc:sldMkLst>
          <pc:docMk/>
          <pc:sldMk cId="3412265404" sldId="332"/>
        </pc:sldMkLst>
      </pc:sldChg>
      <pc:sldChg chg="modSp mod">
        <pc:chgData name="황인권" userId="119954ed-9207-405a-b989-4b85f35cbdf2" providerId="ADAL" clId="{F1B61262-B6F1-4053-B336-EE185CF9DE1D}" dt="2022-06-15T11:23:22.238" v="2968"/>
        <pc:sldMkLst>
          <pc:docMk/>
          <pc:sldMk cId="104939702" sldId="333"/>
        </pc:sldMkLst>
        <pc:spChg chg="mod">
          <ac:chgData name="황인권" userId="119954ed-9207-405a-b989-4b85f35cbdf2" providerId="ADAL" clId="{F1B61262-B6F1-4053-B336-EE185CF9DE1D}" dt="2022-06-15T11:23:22.238" v="2968"/>
          <ac:spMkLst>
            <pc:docMk/>
            <pc:sldMk cId="104939702" sldId="333"/>
            <ac:spMk id="2" creationId="{42AACE02-257B-441A-869D-797BBCA72A27}"/>
          </ac:spMkLst>
        </pc:spChg>
      </pc:sldChg>
      <pc:sldChg chg="add">
        <pc:chgData name="황인권" userId="119954ed-9207-405a-b989-4b85f35cbdf2" providerId="ADAL" clId="{F1B61262-B6F1-4053-B336-EE185CF9DE1D}" dt="2022-06-15T09:17:56.835" v="2951"/>
        <pc:sldMkLst>
          <pc:docMk/>
          <pc:sldMk cId="3063143302" sldId="337"/>
        </pc:sldMkLst>
      </pc:sldChg>
      <pc:sldChg chg="modSp add mod">
        <pc:chgData name="황인권" userId="119954ed-9207-405a-b989-4b85f35cbdf2" providerId="ADAL" clId="{F1B61262-B6F1-4053-B336-EE185CF9DE1D}" dt="2022-06-15T11:23:17.070" v="2960"/>
        <pc:sldMkLst>
          <pc:docMk/>
          <pc:sldMk cId="978104284" sldId="338"/>
        </pc:sldMkLst>
        <pc:spChg chg="mod">
          <ac:chgData name="황인권" userId="119954ed-9207-405a-b989-4b85f35cbdf2" providerId="ADAL" clId="{F1B61262-B6F1-4053-B336-EE185CF9DE1D}" dt="2022-06-15T11:23:17.070" v="2960"/>
          <ac:spMkLst>
            <pc:docMk/>
            <pc:sldMk cId="978104284" sldId="338"/>
            <ac:spMk id="2" creationId="{42AACE02-257B-441A-869D-797BBCA72A27}"/>
          </ac:spMkLst>
        </pc:spChg>
      </pc:sldChg>
      <pc:sldChg chg="add del">
        <pc:chgData name="황인권" userId="119954ed-9207-405a-b989-4b85f35cbdf2" providerId="ADAL" clId="{F1B61262-B6F1-4053-B336-EE185CF9DE1D}" dt="2022-06-15T02:28:06.110" v="155" actId="47"/>
        <pc:sldMkLst>
          <pc:docMk/>
          <pc:sldMk cId="3040303450" sldId="338"/>
        </pc:sldMkLst>
      </pc:sldChg>
      <pc:sldChg chg="modSp add mod">
        <pc:chgData name="황인권" userId="119954ed-9207-405a-b989-4b85f35cbdf2" providerId="ADAL" clId="{F1B61262-B6F1-4053-B336-EE185CF9DE1D}" dt="2022-06-15T11:23:19.754" v="2964"/>
        <pc:sldMkLst>
          <pc:docMk/>
          <pc:sldMk cId="3400380054" sldId="339"/>
        </pc:sldMkLst>
        <pc:spChg chg="mod">
          <ac:chgData name="황인권" userId="119954ed-9207-405a-b989-4b85f35cbdf2" providerId="ADAL" clId="{F1B61262-B6F1-4053-B336-EE185CF9DE1D}" dt="2022-06-15T11:23:19.754" v="2964"/>
          <ac:spMkLst>
            <pc:docMk/>
            <pc:sldMk cId="3400380054" sldId="339"/>
            <ac:spMk id="2" creationId="{42AACE02-257B-441A-869D-797BBCA72A27}"/>
          </ac:spMkLst>
        </pc:spChg>
      </pc:sldChg>
    </pc:docChg>
  </pc:docChgLst>
  <pc:docChgLst>
    <pc:chgData name="황인권" userId="119954ed-9207-405a-b989-4b85f35cbdf2" providerId="ADAL" clId="{618637FE-4832-4180-BE02-6845B830DC97}"/>
    <pc:docChg chg="undo custSel addSld delSld modSld">
      <pc:chgData name="황인권" userId="119954ed-9207-405a-b989-4b85f35cbdf2" providerId="ADAL" clId="{618637FE-4832-4180-BE02-6845B830DC97}" dt="2022-06-15T09:05:34.031" v="478"/>
      <pc:docMkLst>
        <pc:docMk/>
      </pc:docMkLst>
      <pc:sldChg chg="del">
        <pc:chgData name="황인권" userId="119954ed-9207-405a-b989-4b85f35cbdf2" providerId="ADAL" clId="{618637FE-4832-4180-BE02-6845B830DC97}" dt="2022-06-15T08:50:40.789" v="127" actId="47"/>
        <pc:sldMkLst>
          <pc:docMk/>
          <pc:sldMk cId="3201563831" sldId="277"/>
        </pc:sldMkLst>
      </pc:sldChg>
      <pc:sldChg chg="del">
        <pc:chgData name="황인권" userId="119954ed-9207-405a-b989-4b85f35cbdf2" providerId="ADAL" clId="{618637FE-4832-4180-BE02-6845B830DC97}" dt="2022-06-15T08:51:33.822" v="131" actId="47"/>
        <pc:sldMkLst>
          <pc:docMk/>
          <pc:sldMk cId="1988487755" sldId="280"/>
        </pc:sldMkLst>
      </pc:sldChg>
      <pc:sldChg chg="add">
        <pc:chgData name="황인권" userId="119954ed-9207-405a-b989-4b85f35cbdf2" providerId="ADAL" clId="{618637FE-4832-4180-BE02-6845B830DC97}" dt="2022-06-15T08:49:47.524" v="125"/>
        <pc:sldMkLst>
          <pc:docMk/>
          <pc:sldMk cId="336259431" sldId="294"/>
        </pc:sldMkLst>
      </pc:sldChg>
      <pc:sldChg chg="modSp mod">
        <pc:chgData name="황인권" userId="119954ed-9207-405a-b989-4b85f35cbdf2" providerId="ADAL" clId="{618637FE-4832-4180-BE02-6845B830DC97}" dt="2022-06-15T09:04:31.641" v="441" actId="20577"/>
        <pc:sldMkLst>
          <pc:docMk/>
          <pc:sldMk cId="278519194" sldId="303"/>
        </pc:sldMkLst>
        <pc:spChg chg="mod">
          <ac:chgData name="황인권" userId="119954ed-9207-405a-b989-4b85f35cbdf2" providerId="ADAL" clId="{618637FE-4832-4180-BE02-6845B830DC97}" dt="2022-06-15T08:41:57.758" v="97"/>
          <ac:spMkLst>
            <pc:docMk/>
            <pc:sldMk cId="278519194" sldId="303"/>
            <ac:spMk id="2" creationId="{42AACE02-257B-441A-869D-797BBCA72A27}"/>
          </ac:spMkLst>
        </pc:spChg>
        <pc:spChg chg="mod">
          <ac:chgData name="황인권" userId="119954ed-9207-405a-b989-4b85f35cbdf2" providerId="ADAL" clId="{618637FE-4832-4180-BE02-6845B830DC97}" dt="2022-06-15T09:04:31.641" v="441" actId="20577"/>
          <ac:spMkLst>
            <pc:docMk/>
            <pc:sldMk cId="278519194" sldId="303"/>
            <ac:spMk id="3" creationId="{191E6622-7F45-4C7D-8D99-06F48E287136}"/>
          </ac:spMkLst>
        </pc:spChg>
      </pc:sldChg>
      <pc:sldChg chg="modSp add del mod">
        <pc:chgData name="황인권" userId="119954ed-9207-405a-b989-4b85f35cbdf2" providerId="ADAL" clId="{618637FE-4832-4180-BE02-6845B830DC97}" dt="2022-06-15T08:49:22.868" v="124" actId="47"/>
        <pc:sldMkLst>
          <pc:docMk/>
          <pc:sldMk cId="4245350771" sldId="309"/>
        </pc:sldMkLst>
        <pc:spChg chg="mod">
          <ac:chgData name="황인권" userId="119954ed-9207-405a-b989-4b85f35cbdf2" providerId="ADAL" clId="{618637FE-4832-4180-BE02-6845B830DC97}" dt="2022-06-15T08:49:20.468" v="123" actId="20577"/>
          <ac:spMkLst>
            <pc:docMk/>
            <pc:sldMk cId="4245350771" sldId="309"/>
            <ac:spMk id="8" creationId="{3A5C0ED3-D32D-48C9-AB33-703CAC17B3B4}"/>
          </ac:spMkLst>
        </pc:spChg>
      </pc:sldChg>
      <pc:sldChg chg="modSp mod">
        <pc:chgData name="황인권" userId="119954ed-9207-405a-b989-4b85f35cbdf2" providerId="ADAL" clId="{618637FE-4832-4180-BE02-6845B830DC97}" dt="2022-06-15T09:04:38.998" v="451" actId="20577"/>
        <pc:sldMkLst>
          <pc:docMk/>
          <pc:sldMk cId="3890561606" sldId="310"/>
        </pc:sldMkLst>
        <pc:spChg chg="mod">
          <ac:chgData name="황인권" userId="119954ed-9207-405a-b989-4b85f35cbdf2" providerId="ADAL" clId="{618637FE-4832-4180-BE02-6845B830DC97}" dt="2022-06-15T08:42:00.793" v="99"/>
          <ac:spMkLst>
            <pc:docMk/>
            <pc:sldMk cId="3890561606" sldId="310"/>
            <ac:spMk id="2" creationId="{42AACE02-257B-441A-869D-797BBCA72A27}"/>
          </ac:spMkLst>
        </pc:spChg>
        <pc:spChg chg="mod">
          <ac:chgData name="황인권" userId="119954ed-9207-405a-b989-4b85f35cbdf2" providerId="ADAL" clId="{618637FE-4832-4180-BE02-6845B830DC97}" dt="2022-06-15T09:04:38.998" v="451" actId="20577"/>
          <ac:spMkLst>
            <pc:docMk/>
            <pc:sldMk cId="3890561606" sldId="310"/>
            <ac:spMk id="3" creationId="{191E6622-7F45-4C7D-8D99-06F48E287136}"/>
          </ac:spMkLst>
        </pc:spChg>
        <pc:spChg chg="mod">
          <ac:chgData name="황인권" userId="119954ed-9207-405a-b989-4b85f35cbdf2" providerId="ADAL" clId="{618637FE-4832-4180-BE02-6845B830DC97}" dt="2022-06-15T08:41:47.629" v="96" actId="20577"/>
          <ac:spMkLst>
            <pc:docMk/>
            <pc:sldMk cId="3890561606" sldId="310"/>
            <ac:spMk id="8" creationId="{4AC49632-4590-D26B-FAB9-7C6DA8631BFC}"/>
          </ac:spMkLst>
        </pc:spChg>
      </pc:sldChg>
      <pc:sldChg chg="modSp mod">
        <pc:chgData name="황인권" userId="119954ed-9207-405a-b989-4b85f35cbdf2" providerId="ADAL" clId="{618637FE-4832-4180-BE02-6845B830DC97}" dt="2022-06-15T09:04:16.369" v="429" actId="20577"/>
        <pc:sldMkLst>
          <pc:docMk/>
          <pc:sldMk cId="1202303587" sldId="311"/>
        </pc:sldMkLst>
        <pc:spChg chg="mod">
          <ac:chgData name="황인권" userId="119954ed-9207-405a-b989-4b85f35cbdf2" providerId="ADAL" clId="{618637FE-4832-4180-BE02-6845B830DC97}" dt="2022-06-15T09:03:10.146" v="421"/>
          <ac:spMkLst>
            <pc:docMk/>
            <pc:sldMk cId="1202303587" sldId="311"/>
            <ac:spMk id="2" creationId="{42AACE02-257B-441A-869D-797BBCA72A27}"/>
          </ac:spMkLst>
        </pc:spChg>
        <pc:spChg chg="mod">
          <ac:chgData name="황인권" userId="119954ed-9207-405a-b989-4b85f35cbdf2" providerId="ADAL" clId="{618637FE-4832-4180-BE02-6845B830DC97}" dt="2022-06-15T09:04:16.369" v="429" actId="20577"/>
          <ac:spMkLst>
            <pc:docMk/>
            <pc:sldMk cId="1202303587" sldId="311"/>
            <ac:spMk id="3" creationId="{191E6622-7F45-4C7D-8D99-06F48E287136}"/>
          </ac:spMkLst>
        </pc:spChg>
      </pc:sldChg>
      <pc:sldChg chg="modSp mod">
        <pc:chgData name="황인권" userId="119954ed-9207-405a-b989-4b85f35cbdf2" providerId="ADAL" clId="{618637FE-4832-4180-BE02-6845B830DC97}" dt="2022-06-15T09:04:27.035" v="436" actId="20577"/>
        <pc:sldMkLst>
          <pc:docMk/>
          <pc:sldMk cId="1920412184" sldId="312"/>
        </pc:sldMkLst>
        <pc:spChg chg="mod">
          <ac:chgData name="황인권" userId="119954ed-9207-405a-b989-4b85f35cbdf2" providerId="ADAL" clId="{618637FE-4832-4180-BE02-6845B830DC97}" dt="2022-06-15T09:03:11.496" v="422"/>
          <ac:spMkLst>
            <pc:docMk/>
            <pc:sldMk cId="1920412184" sldId="312"/>
            <ac:spMk id="2" creationId="{42AACE02-257B-441A-869D-797BBCA72A27}"/>
          </ac:spMkLst>
        </pc:spChg>
        <pc:spChg chg="mod">
          <ac:chgData name="황인권" userId="119954ed-9207-405a-b989-4b85f35cbdf2" providerId="ADAL" clId="{618637FE-4832-4180-BE02-6845B830DC97}" dt="2022-06-15T09:04:27.035" v="436" actId="20577"/>
          <ac:spMkLst>
            <pc:docMk/>
            <pc:sldMk cId="1920412184" sldId="312"/>
            <ac:spMk id="3" creationId="{191E6622-7F45-4C7D-8D99-06F48E287136}"/>
          </ac:spMkLst>
        </pc:spChg>
      </pc:sldChg>
      <pc:sldChg chg="modSp mod">
        <pc:chgData name="황인권" userId="119954ed-9207-405a-b989-4b85f35cbdf2" providerId="ADAL" clId="{618637FE-4832-4180-BE02-6845B830DC97}" dt="2022-06-15T09:04:48.103" v="456" actId="20577"/>
        <pc:sldMkLst>
          <pc:docMk/>
          <pc:sldMk cId="1446967647" sldId="313"/>
        </pc:sldMkLst>
        <pc:spChg chg="mod">
          <ac:chgData name="황인권" userId="119954ed-9207-405a-b989-4b85f35cbdf2" providerId="ADAL" clId="{618637FE-4832-4180-BE02-6845B830DC97}" dt="2022-06-15T08:42:02.692" v="100"/>
          <ac:spMkLst>
            <pc:docMk/>
            <pc:sldMk cId="1446967647" sldId="313"/>
            <ac:spMk id="2" creationId="{42AACE02-257B-441A-869D-797BBCA72A27}"/>
          </ac:spMkLst>
        </pc:spChg>
        <pc:spChg chg="mod">
          <ac:chgData name="황인권" userId="119954ed-9207-405a-b989-4b85f35cbdf2" providerId="ADAL" clId="{618637FE-4832-4180-BE02-6845B830DC97}" dt="2022-06-15T09:04:48.103" v="456" actId="20577"/>
          <ac:spMkLst>
            <pc:docMk/>
            <pc:sldMk cId="1446967647" sldId="313"/>
            <ac:spMk id="3" creationId="{191E6622-7F45-4C7D-8D99-06F48E287136}"/>
          </ac:spMkLst>
        </pc:spChg>
      </pc:sldChg>
      <pc:sldChg chg="modSp mod">
        <pc:chgData name="황인권" userId="119954ed-9207-405a-b989-4b85f35cbdf2" providerId="ADAL" clId="{618637FE-4832-4180-BE02-6845B830DC97}" dt="2022-06-15T09:04:52.589" v="463" actId="20577"/>
        <pc:sldMkLst>
          <pc:docMk/>
          <pc:sldMk cId="2559257879" sldId="314"/>
        </pc:sldMkLst>
        <pc:spChg chg="mod">
          <ac:chgData name="황인권" userId="119954ed-9207-405a-b989-4b85f35cbdf2" providerId="ADAL" clId="{618637FE-4832-4180-BE02-6845B830DC97}" dt="2022-06-15T08:42:04.700" v="101"/>
          <ac:spMkLst>
            <pc:docMk/>
            <pc:sldMk cId="2559257879" sldId="314"/>
            <ac:spMk id="2" creationId="{42AACE02-257B-441A-869D-797BBCA72A27}"/>
          </ac:spMkLst>
        </pc:spChg>
        <pc:spChg chg="mod">
          <ac:chgData name="황인권" userId="119954ed-9207-405a-b989-4b85f35cbdf2" providerId="ADAL" clId="{618637FE-4832-4180-BE02-6845B830DC97}" dt="2022-06-15T09:04:52.589" v="463" actId="20577"/>
          <ac:spMkLst>
            <pc:docMk/>
            <pc:sldMk cId="2559257879" sldId="314"/>
            <ac:spMk id="3" creationId="{191E6622-7F45-4C7D-8D99-06F48E287136}"/>
          </ac:spMkLst>
        </pc:spChg>
        <pc:spChg chg="mod">
          <ac:chgData name="황인권" userId="119954ed-9207-405a-b989-4b85f35cbdf2" providerId="ADAL" clId="{618637FE-4832-4180-BE02-6845B830DC97}" dt="2022-06-15T09:00:32.997" v="324" actId="20577"/>
          <ac:spMkLst>
            <pc:docMk/>
            <pc:sldMk cId="2559257879" sldId="314"/>
            <ac:spMk id="10" creationId="{5B055F6D-DDC4-95C7-DDCE-1688957F5AF8}"/>
          </ac:spMkLst>
        </pc:spChg>
      </pc:sldChg>
      <pc:sldChg chg="del">
        <pc:chgData name="황인권" userId="119954ed-9207-405a-b989-4b85f35cbdf2" providerId="ADAL" clId="{618637FE-4832-4180-BE02-6845B830DC97}" dt="2022-06-15T08:40:27.366" v="0" actId="47"/>
        <pc:sldMkLst>
          <pc:docMk/>
          <pc:sldMk cId="349720709" sldId="315"/>
        </pc:sldMkLst>
      </pc:sldChg>
      <pc:sldChg chg="modSp mod">
        <pc:chgData name="황인권" userId="119954ed-9207-405a-b989-4b85f35cbdf2" providerId="ADAL" clId="{618637FE-4832-4180-BE02-6845B830DC97}" dt="2022-06-15T09:04:56.315" v="468" actId="20577"/>
        <pc:sldMkLst>
          <pc:docMk/>
          <pc:sldMk cId="3008369440" sldId="316"/>
        </pc:sldMkLst>
        <pc:spChg chg="mod">
          <ac:chgData name="황인권" userId="119954ed-9207-405a-b989-4b85f35cbdf2" providerId="ADAL" clId="{618637FE-4832-4180-BE02-6845B830DC97}" dt="2022-06-15T08:42:06.181" v="102"/>
          <ac:spMkLst>
            <pc:docMk/>
            <pc:sldMk cId="3008369440" sldId="316"/>
            <ac:spMk id="2" creationId="{42AACE02-257B-441A-869D-797BBCA72A27}"/>
          </ac:spMkLst>
        </pc:spChg>
        <pc:spChg chg="mod">
          <ac:chgData name="황인권" userId="119954ed-9207-405a-b989-4b85f35cbdf2" providerId="ADAL" clId="{618637FE-4832-4180-BE02-6845B830DC97}" dt="2022-06-15T09:04:56.315" v="468" actId="20577"/>
          <ac:spMkLst>
            <pc:docMk/>
            <pc:sldMk cId="3008369440" sldId="316"/>
            <ac:spMk id="3" creationId="{191E6622-7F45-4C7D-8D99-06F48E287136}"/>
          </ac:spMkLst>
        </pc:spChg>
      </pc:sldChg>
      <pc:sldChg chg="modSp mod">
        <pc:chgData name="황인권" userId="119954ed-9207-405a-b989-4b85f35cbdf2" providerId="ADAL" clId="{618637FE-4832-4180-BE02-6845B830DC97}" dt="2022-06-15T09:04:59.926" v="473" actId="20577"/>
        <pc:sldMkLst>
          <pc:docMk/>
          <pc:sldMk cId="1312408605" sldId="317"/>
        </pc:sldMkLst>
        <pc:spChg chg="mod">
          <ac:chgData name="황인권" userId="119954ed-9207-405a-b989-4b85f35cbdf2" providerId="ADAL" clId="{618637FE-4832-4180-BE02-6845B830DC97}" dt="2022-06-15T08:42:07.927" v="103"/>
          <ac:spMkLst>
            <pc:docMk/>
            <pc:sldMk cId="1312408605" sldId="317"/>
            <ac:spMk id="2" creationId="{42AACE02-257B-441A-869D-797BBCA72A27}"/>
          </ac:spMkLst>
        </pc:spChg>
        <pc:spChg chg="mod">
          <ac:chgData name="황인권" userId="119954ed-9207-405a-b989-4b85f35cbdf2" providerId="ADAL" clId="{618637FE-4832-4180-BE02-6845B830DC97}" dt="2022-06-15T09:04:59.926" v="473" actId="20577"/>
          <ac:spMkLst>
            <pc:docMk/>
            <pc:sldMk cId="1312408605" sldId="317"/>
            <ac:spMk id="3" creationId="{191E6622-7F45-4C7D-8D99-06F48E287136}"/>
          </ac:spMkLst>
        </pc:spChg>
        <pc:spChg chg="mod">
          <ac:chgData name="황인권" userId="119954ed-9207-405a-b989-4b85f35cbdf2" providerId="ADAL" clId="{618637FE-4832-4180-BE02-6845B830DC97}" dt="2022-06-15T08:52:46.709" v="135" actId="20577"/>
          <ac:spMkLst>
            <pc:docMk/>
            <pc:sldMk cId="1312408605" sldId="317"/>
            <ac:spMk id="8" creationId="{D349574D-D6BA-12CB-A118-E74FC5B26AFB}"/>
          </ac:spMkLst>
        </pc:spChg>
      </pc:sldChg>
      <pc:sldChg chg="modSp mod">
        <pc:chgData name="황인권" userId="119954ed-9207-405a-b989-4b85f35cbdf2" providerId="ADAL" clId="{618637FE-4832-4180-BE02-6845B830DC97}" dt="2022-06-15T09:05:34.031" v="478"/>
        <pc:sldMkLst>
          <pc:docMk/>
          <pc:sldMk cId="3590175384" sldId="318"/>
        </pc:sldMkLst>
        <pc:spChg chg="mod">
          <ac:chgData name="황인권" userId="119954ed-9207-405a-b989-4b85f35cbdf2" providerId="ADAL" clId="{618637FE-4832-4180-BE02-6845B830DC97}" dt="2022-06-15T08:41:59.268" v="98"/>
          <ac:spMkLst>
            <pc:docMk/>
            <pc:sldMk cId="3590175384" sldId="318"/>
            <ac:spMk id="2" creationId="{42AACE02-257B-441A-869D-797BBCA72A27}"/>
          </ac:spMkLst>
        </pc:spChg>
        <pc:spChg chg="mod">
          <ac:chgData name="황인권" userId="119954ed-9207-405a-b989-4b85f35cbdf2" providerId="ADAL" clId="{618637FE-4832-4180-BE02-6845B830DC97}" dt="2022-06-15T09:04:34.974" v="446" actId="20577"/>
          <ac:spMkLst>
            <pc:docMk/>
            <pc:sldMk cId="3590175384" sldId="318"/>
            <ac:spMk id="3" creationId="{191E6622-7F45-4C7D-8D99-06F48E287136}"/>
          </ac:spMkLst>
        </pc:spChg>
        <pc:spChg chg="mod">
          <ac:chgData name="황인권" userId="119954ed-9207-405a-b989-4b85f35cbdf2" providerId="ADAL" clId="{618637FE-4832-4180-BE02-6845B830DC97}" dt="2022-06-15T09:05:34.031" v="478"/>
          <ac:spMkLst>
            <pc:docMk/>
            <pc:sldMk cId="3590175384" sldId="318"/>
            <ac:spMk id="9" creationId="{FDD831F7-943A-BC95-4B19-5005FC60AE84}"/>
          </ac:spMkLst>
        </pc:spChg>
      </pc:sldChg>
      <pc:sldChg chg="del">
        <pc:chgData name="황인권" userId="119954ed-9207-405a-b989-4b85f35cbdf2" providerId="ADAL" clId="{618637FE-4832-4180-BE02-6845B830DC97}" dt="2022-06-15T08:43:20.948" v="105" actId="47"/>
        <pc:sldMkLst>
          <pc:docMk/>
          <pc:sldMk cId="2034748124" sldId="321"/>
        </pc:sldMkLst>
      </pc:sldChg>
      <pc:sldChg chg="modSp mod">
        <pc:chgData name="황인권" userId="119954ed-9207-405a-b989-4b85f35cbdf2" providerId="ADAL" clId="{618637FE-4832-4180-BE02-6845B830DC97}" dt="2022-06-15T08:59:54.311" v="209" actId="20577"/>
        <pc:sldMkLst>
          <pc:docMk/>
          <pc:sldMk cId="257035549" sldId="323"/>
        </pc:sldMkLst>
        <pc:spChg chg="mod">
          <ac:chgData name="황인권" userId="119954ed-9207-405a-b989-4b85f35cbdf2" providerId="ADAL" clId="{618637FE-4832-4180-BE02-6845B830DC97}" dt="2022-06-15T08:59:54.311" v="209" actId="20577"/>
          <ac:spMkLst>
            <pc:docMk/>
            <pc:sldMk cId="257035549" sldId="323"/>
            <ac:spMk id="3" creationId="{191E6622-7F45-4C7D-8D99-06F48E287136}"/>
          </ac:spMkLst>
        </pc:spChg>
      </pc:sldChg>
      <pc:sldChg chg="del">
        <pc:chgData name="황인권" userId="119954ed-9207-405a-b989-4b85f35cbdf2" providerId="ADAL" clId="{618637FE-4832-4180-BE02-6845B830DC97}" dt="2022-06-15T08:43:24.747" v="106" actId="47"/>
        <pc:sldMkLst>
          <pc:docMk/>
          <pc:sldMk cId="4028640846" sldId="326"/>
        </pc:sldMkLst>
      </pc:sldChg>
      <pc:sldChg chg="del">
        <pc:chgData name="황인권" userId="119954ed-9207-405a-b989-4b85f35cbdf2" providerId="ADAL" clId="{618637FE-4832-4180-BE02-6845B830DC97}" dt="2022-06-15T08:43:25.697" v="107" actId="47"/>
        <pc:sldMkLst>
          <pc:docMk/>
          <pc:sldMk cId="1154471429" sldId="327"/>
        </pc:sldMkLst>
      </pc:sldChg>
      <pc:sldChg chg="del">
        <pc:chgData name="황인권" userId="119954ed-9207-405a-b989-4b85f35cbdf2" providerId="ADAL" clId="{618637FE-4832-4180-BE02-6845B830DC97}" dt="2022-06-15T08:44:00.931" v="109" actId="47"/>
        <pc:sldMkLst>
          <pc:docMk/>
          <pc:sldMk cId="2408859644" sldId="328"/>
        </pc:sldMkLst>
      </pc:sldChg>
      <pc:sldChg chg="add">
        <pc:chgData name="황인권" userId="119954ed-9207-405a-b989-4b85f35cbdf2" providerId="ADAL" clId="{618637FE-4832-4180-BE02-6845B830DC97}" dt="2022-06-15T08:43:43.599" v="108"/>
        <pc:sldMkLst>
          <pc:docMk/>
          <pc:sldMk cId="891465787" sldId="329"/>
        </pc:sldMkLst>
      </pc:sldChg>
      <pc:sldChg chg="add">
        <pc:chgData name="황인권" userId="119954ed-9207-405a-b989-4b85f35cbdf2" providerId="ADAL" clId="{618637FE-4832-4180-BE02-6845B830DC97}" dt="2022-06-15T08:43:15.037" v="104"/>
        <pc:sldMkLst>
          <pc:docMk/>
          <pc:sldMk cId="1513117086" sldId="330"/>
        </pc:sldMkLst>
      </pc:sldChg>
      <pc:sldChg chg="add">
        <pc:chgData name="황인권" userId="119954ed-9207-405a-b989-4b85f35cbdf2" providerId="ADAL" clId="{618637FE-4832-4180-BE02-6845B830DC97}" dt="2022-06-15T08:43:15.037" v="104"/>
        <pc:sldMkLst>
          <pc:docMk/>
          <pc:sldMk cId="2779238602" sldId="331"/>
        </pc:sldMkLst>
      </pc:sldChg>
      <pc:sldChg chg="add">
        <pc:chgData name="황인권" userId="119954ed-9207-405a-b989-4b85f35cbdf2" providerId="ADAL" clId="{618637FE-4832-4180-BE02-6845B830DC97}" dt="2022-06-15T08:43:15.037" v="104"/>
        <pc:sldMkLst>
          <pc:docMk/>
          <pc:sldMk cId="3412265404" sldId="332"/>
        </pc:sldMkLst>
      </pc:sldChg>
      <pc:sldChg chg="add">
        <pc:chgData name="황인권" userId="119954ed-9207-405a-b989-4b85f35cbdf2" providerId="ADAL" clId="{618637FE-4832-4180-BE02-6845B830DC97}" dt="2022-06-15T08:43:15.037" v="104"/>
        <pc:sldMkLst>
          <pc:docMk/>
          <pc:sldMk cId="104939702" sldId="333"/>
        </pc:sldMkLst>
      </pc:sldChg>
      <pc:sldChg chg="add">
        <pc:chgData name="황인권" userId="119954ed-9207-405a-b989-4b85f35cbdf2" providerId="ADAL" clId="{618637FE-4832-4180-BE02-6845B830DC97}" dt="2022-06-15T08:43:43.599" v="108"/>
        <pc:sldMkLst>
          <pc:docMk/>
          <pc:sldMk cId="57823160" sldId="334"/>
        </pc:sldMkLst>
      </pc:sldChg>
      <pc:sldChg chg="add">
        <pc:chgData name="황인권" userId="119954ed-9207-405a-b989-4b85f35cbdf2" providerId="ADAL" clId="{618637FE-4832-4180-BE02-6845B830DC97}" dt="2022-06-15T08:43:43.599" v="108"/>
        <pc:sldMkLst>
          <pc:docMk/>
          <pc:sldMk cId="1188506970" sldId="335"/>
        </pc:sldMkLst>
      </pc:sldChg>
      <pc:sldChg chg="addSp modSp add mod">
        <pc:chgData name="황인권" userId="119954ed-9207-405a-b989-4b85f35cbdf2" providerId="ADAL" clId="{618637FE-4832-4180-BE02-6845B830DC97}" dt="2022-06-15T08:50:55.632" v="130" actId="12788"/>
        <pc:sldMkLst>
          <pc:docMk/>
          <pc:sldMk cId="238527154" sldId="336"/>
        </pc:sldMkLst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2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4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7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8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12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13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14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15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16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19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20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23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24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25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26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29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0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1" creationId="{00000000-0000-0000-0000-000000000000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2" creationId="{304762E9-E9C9-4E53-ABD9-B95084BE97A4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4" creationId="{D9440A55-66B2-4583-9829-E84375E80A8E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5" creationId="{C87B7DB7-79F2-4715-BA6C-6A8739B36E19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6" creationId="{6C0F0AED-C231-4A3A-811A-8C2CCA76FFD9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7" creationId="{A84B408D-C72E-43CF-A713-12CDAEEF3487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8" creationId="{66D4427B-B759-48BA-AAB6-0BC6DBF866BE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39" creationId="{0F7FC206-0BF5-06A4-FAE2-3F81B523DBA9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40" creationId="{08D3D98E-F737-938C-F0B1-05F9EBD8CFC1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41" creationId="{436B052D-7E45-876C-B987-4AF806E46FA5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42" creationId="{36E2884A-710E-C7AF-728F-3C9D6D77224F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43" creationId="{E34450FC-34D4-2ED8-AC2A-0E2E89CC14F4}"/>
          </ac:spMkLst>
        </pc:spChg>
        <pc:spChg chg="mod">
          <ac:chgData name="황인권" userId="119954ed-9207-405a-b989-4b85f35cbdf2" providerId="ADAL" clId="{618637FE-4832-4180-BE02-6845B830DC97}" dt="2022-06-15T08:50:45.077" v="128" actId="164"/>
          <ac:spMkLst>
            <pc:docMk/>
            <pc:sldMk cId="238527154" sldId="336"/>
            <ac:spMk id="45" creationId="{0B4ED7DC-7546-31D4-DB69-35DADD889BAF}"/>
          </ac:spMkLst>
        </pc:spChg>
        <pc:spChg chg="mod">
          <ac:chgData name="황인권" userId="119954ed-9207-405a-b989-4b85f35cbdf2" providerId="ADAL" clId="{618637FE-4832-4180-BE02-6845B830DC97}" dt="2022-06-15T08:50:55.632" v="130" actId="12788"/>
          <ac:spMkLst>
            <pc:docMk/>
            <pc:sldMk cId="238527154" sldId="336"/>
            <ac:spMk id="77" creationId="{00000000-0000-0000-0000-000000000000}"/>
          </ac:spMkLst>
        </pc:spChg>
        <pc:grpChg chg="add mod">
          <ac:chgData name="황인권" userId="119954ed-9207-405a-b989-4b85f35cbdf2" providerId="ADAL" clId="{618637FE-4832-4180-BE02-6845B830DC97}" dt="2022-06-15T08:50:49.086" v="129" actId="12788"/>
          <ac:grpSpMkLst>
            <pc:docMk/>
            <pc:sldMk cId="238527154" sldId="336"/>
            <ac:grpSpMk id="5" creationId="{607D7031-6AD5-6E92-C1F6-15542BA451EE}"/>
          </ac:grpSpMkLst>
        </pc:grpChg>
        <pc:grpChg chg="mod">
          <ac:chgData name="황인권" userId="119954ed-9207-405a-b989-4b85f35cbdf2" providerId="ADAL" clId="{618637FE-4832-4180-BE02-6845B830DC97}" dt="2022-06-15T08:50:45.077" v="128" actId="164"/>
          <ac:grpSpMkLst>
            <pc:docMk/>
            <pc:sldMk cId="238527154" sldId="336"/>
            <ac:grpSpMk id="33" creationId="{5351BF17-E1C5-4C3A-A901-2E686A83545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05757-B37E-4487-AF3D-C48CBA1EC7AF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597D9-73FD-4246-A62D-A4F540F69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35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길치조의</a:t>
            </a:r>
            <a:r>
              <a:rPr lang="ko-KR" altLang="en-US" dirty="0"/>
              <a:t>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41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Location Provider</a:t>
            </a:r>
            <a:r>
              <a:rPr lang="ko-KR" altLang="en-US" dirty="0"/>
              <a:t>에서 제공해주는 </a:t>
            </a:r>
            <a:r>
              <a:rPr lang="en-US" altLang="ko-KR" dirty="0"/>
              <a:t>immediate position with location provider</a:t>
            </a:r>
            <a:r>
              <a:rPr lang="ko-KR" altLang="en-US" dirty="0"/>
              <a:t>를 사용하면 지도 상에서 현재 사용자의 위치를 파악하였습니다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E7DDF-0E0C-4C14-AD94-421BDEC44E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47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Unity</a:t>
            </a:r>
            <a:r>
              <a:rPr lang="ko-KR" altLang="en-US" dirty="0"/>
              <a:t>의 </a:t>
            </a:r>
            <a:r>
              <a:rPr lang="en-US" altLang="ko-KR" dirty="0"/>
              <a:t>AR</a:t>
            </a:r>
            <a:r>
              <a:rPr lang="ko-KR" altLang="en-US" dirty="0"/>
              <a:t>인터페이스 및 위치 서비스를 사용하여 </a:t>
            </a:r>
            <a:r>
              <a:rPr lang="en-US" altLang="ko-KR" dirty="0"/>
              <a:t>3D </a:t>
            </a:r>
            <a:r>
              <a:rPr lang="ko-KR" altLang="en-US" dirty="0"/>
              <a:t>지도와 위치 데이터를 </a:t>
            </a:r>
            <a:r>
              <a:rPr lang="en-US" altLang="ko-KR" dirty="0"/>
              <a:t>AR </a:t>
            </a:r>
            <a:r>
              <a:rPr lang="ko-KR" altLang="en-US" dirty="0"/>
              <a:t>카메라에 표현하였으며</a:t>
            </a:r>
            <a:r>
              <a:rPr lang="en-US" altLang="ko-KR" dirty="0"/>
              <a:t>, Zoomable map</a:t>
            </a:r>
            <a:r>
              <a:rPr lang="ko-KR" altLang="en-US" dirty="0"/>
              <a:t>을 이용하여 지도의 확대와 축소</a:t>
            </a:r>
            <a:r>
              <a:rPr lang="en-US" altLang="ko-KR" dirty="0"/>
              <a:t>, </a:t>
            </a:r>
            <a:r>
              <a:rPr lang="ko-KR" altLang="en-US" dirty="0"/>
              <a:t>검색 기능을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E7DDF-0E0C-4C14-AD94-421BDEC44E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18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어플의 각 기능과 역할을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12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안드로이드 스튜디오로 구현한 인터페이스입니다</a:t>
            </a:r>
            <a:r>
              <a:rPr lang="en-US" altLang="ko-KR" dirty="0"/>
              <a:t>. </a:t>
            </a:r>
            <a:r>
              <a:rPr lang="ko-KR" altLang="en-US" dirty="0"/>
              <a:t>내 위치 버튼을 클릭하면 첫번째 사진과 같이 현재 사용자의 위치가 지도에 표시됩니다</a:t>
            </a:r>
            <a:r>
              <a:rPr lang="en-US" altLang="ko-KR" dirty="0"/>
              <a:t>. </a:t>
            </a:r>
            <a:r>
              <a:rPr lang="ko-KR" altLang="en-US" dirty="0"/>
              <a:t>학교 구역 버튼을 클릭하면 어플 내에 등록된 교내 건물이 나오며 선택하여 목적지로 설정할 수 있습니다</a:t>
            </a:r>
            <a:r>
              <a:rPr lang="en-US" altLang="ko-KR" dirty="0"/>
              <a:t>. </a:t>
            </a:r>
            <a:r>
              <a:rPr lang="ko-KR" altLang="en-US" dirty="0"/>
              <a:t>동국대 지도를 클릭하면 동국대 지도를 보여주며</a:t>
            </a:r>
            <a:r>
              <a:rPr lang="en-US" altLang="ko-KR" dirty="0"/>
              <a:t>, </a:t>
            </a:r>
            <a:r>
              <a:rPr lang="ko-KR" altLang="en-US" dirty="0"/>
              <a:t>돋보기 버튼을 클릭하여 목적지를 검색할 수 있습니다</a:t>
            </a:r>
            <a:r>
              <a:rPr lang="en-US" altLang="ko-KR" dirty="0"/>
              <a:t>. </a:t>
            </a:r>
            <a:r>
              <a:rPr lang="ko-KR" altLang="en-US" dirty="0"/>
              <a:t>길 안내 시작 버튼을 클릭하면 사진과 같이 </a:t>
            </a:r>
            <a:r>
              <a:rPr lang="en-US" altLang="ko-KR" dirty="0"/>
              <a:t>2D</a:t>
            </a:r>
            <a:r>
              <a:rPr lang="ko-KR" altLang="en-US" dirty="0"/>
              <a:t>지도 상에서 길 안내를 시작하며</a:t>
            </a:r>
            <a:r>
              <a:rPr lang="en-US" altLang="ko-KR" dirty="0"/>
              <a:t>, AR </a:t>
            </a:r>
            <a:r>
              <a:rPr lang="ko-KR" altLang="en-US" dirty="0"/>
              <a:t>안내 시작을 클릭하면 </a:t>
            </a:r>
            <a:r>
              <a:rPr lang="en-US" altLang="ko-KR" dirty="0"/>
              <a:t>Unity</a:t>
            </a:r>
            <a:r>
              <a:rPr lang="ko-KR" altLang="en-US" dirty="0"/>
              <a:t>로 연동됩니다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1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유니티로 연동되면 다음과 같은 화면이 나옵니다</a:t>
            </a:r>
            <a:r>
              <a:rPr lang="en-US" altLang="ko-KR" dirty="0"/>
              <a:t>. </a:t>
            </a:r>
            <a:r>
              <a:rPr lang="ko-KR" altLang="en-US" dirty="0"/>
              <a:t>오른쪽 하단 </a:t>
            </a:r>
            <a:r>
              <a:rPr lang="en-US" altLang="ko-KR" dirty="0"/>
              <a:t>My </a:t>
            </a:r>
            <a:r>
              <a:rPr lang="ko-KR" altLang="en-US" dirty="0"/>
              <a:t>체크박스가 체크 되어 있으면 본인 위치로 시점이 고정되고 해제하면 화면을 이동시킬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51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영상과 같이 사용자의 위치가 달라지면 실시간으로 위치를 </a:t>
            </a:r>
            <a:r>
              <a:rPr lang="ko-KR" altLang="en-US" dirty="0" err="1"/>
              <a:t>재탐색하여</a:t>
            </a:r>
            <a:r>
              <a:rPr lang="ko-KR" altLang="en-US" dirty="0"/>
              <a:t> 목적지까지의 최단 거리를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63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최단 경로 찾기는 </a:t>
            </a:r>
            <a:r>
              <a:rPr lang="en-US" altLang="ko-KR" dirty="0"/>
              <a:t>A* </a:t>
            </a:r>
            <a:r>
              <a:rPr lang="ko-KR" altLang="en-US" dirty="0"/>
              <a:t>알고리즘을 이용하여 현재 위치에서 목적지 위치까지의 최단 경로를 실시간으로 표현하였습니다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86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목적지 체크박스가 체크되어 있으면 유니티의 </a:t>
            </a:r>
            <a:r>
              <a:rPr lang="en-US" altLang="ko-KR" dirty="0" err="1"/>
              <a:t>Raycast</a:t>
            </a:r>
            <a:r>
              <a:rPr lang="ko-KR" altLang="en-US" dirty="0"/>
              <a:t>함수를 이용하여 터치한 곳을 목적지로 설정할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33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arrival</a:t>
            </a:r>
            <a:r>
              <a:rPr lang="ko-KR" altLang="en-US" dirty="0"/>
              <a:t>에 목적지를 검색하면 </a:t>
            </a:r>
            <a:r>
              <a:rPr lang="en-US" altLang="ko-KR" dirty="0"/>
              <a:t>Forward Geocoding </a:t>
            </a:r>
            <a:r>
              <a:rPr lang="ko-KR" altLang="en-US" dirty="0"/>
              <a:t>스크립트를 이용하여 원하는 목적지 설정이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38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오른쪽 상단의 슬라이드 버튼을 움직이면 </a:t>
            </a:r>
            <a:r>
              <a:rPr lang="ko-KR" altLang="en-US" dirty="0" err="1"/>
              <a:t>맵의</a:t>
            </a:r>
            <a:r>
              <a:rPr lang="ko-KR" altLang="en-US" dirty="0"/>
              <a:t> 확대</a:t>
            </a:r>
            <a:r>
              <a:rPr lang="en-US" altLang="ko-KR" dirty="0"/>
              <a:t>/</a:t>
            </a:r>
            <a:r>
              <a:rPr lang="ko-KR" altLang="en-US" dirty="0"/>
              <a:t>축소가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6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순서는 프로젝트 설명 및 기획 의도</a:t>
            </a:r>
            <a:r>
              <a:rPr lang="en-US" altLang="ko-KR" dirty="0"/>
              <a:t>, </a:t>
            </a:r>
            <a:r>
              <a:rPr lang="ko-KR" altLang="en-US" dirty="0"/>
              <a:t>개발환경</a:t>
            </a:r>
            <a:r>
              <a:rPr lang="en-US" altLang="ko-KR" dirty="0"/>
              <a:t>, </a:t>
            </a:r>
            <a:r>
              <a:rPr lang="en-US" altLang="ko-KR" dirty="0" err="1"/>
              <a:t>Mapbox</a:t>
            </a:r>
            <a:r>
              <a:rPr lang="en-US" altLang="ko-KR" dirty="0"/>
              <a:t> Setup, </a:t>
            </a:r>
            <a:r>
              <a:rPr lang="ko-KR" altLang="en-US" dirty="0" err="1"/>
              <a:t>어플소개</a:t>
            </a:r>
            <a:r>
              <a:rPr lang="en-US" altLang="ko-KR" dirty="0"/>
              <a:t>, </a:t>
            </a:r>
            <a:r>
              <a:rPr lang="ko-KR" altLang="en-US" dirty="0"/>
              <a:t>시현영상</a:t>
            </a:r>
            <a:r>
              <a:rPr lang="en-US" altLang="ko-KR" dirty="0"/>
              <a:t>, </a:t>
            </a:r>
            <a:r>
              <a:rPr lang="ko-KR" altLang="en-US" dirty="0"/>
              <a:t>개선점 및 사회적 영향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 </a:t>
            </a:r>
            <a:r>
              <a:rPr lang="ko-KR" altLang="en-US" dirty="0"/>
              <a:t>체크박스를 체크하면 </a:t>
            </a:r>
            <a:r>
              <a:rPr lang="en-US" altLang="ko-KR" dirty="0"/>
              <a:t>AR </a:t>
            </a:r>
            <a:r>
              <a:rPr lang="ko-KR" altLang="en-US" dirty="0"/>
              <a:t>길 안내가 활성화됩니다</a:t>
            </a:r>
            <a:r>
              <a:rPr lang="en-US" altLang="ko-KR" dirty="0"/>
              <a:t>. AR </a:t>
            </a:r>
            <a:r>
              <a:rPr lang="ko-KR" altLang="en-US" dirty="0"/>
              <a:t>길 안내 경로 디자인은 유니티의 </a:t>
            </a:r>
            <a:r>
              <a:rPr lang="en-US" altLang="ko-KR" dirty="0"/>
              <a:t>shader </a:t>
            </a:r>
            <a:r>
              <a:rPr lang="ko-KR" altLang="en-US" dirty="0"/>
              <a:t>기능을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897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Minimap</a:t>
            </a:r>
            <a:r>
              <a:rPr lang="ko-KR" altLang="en-US" dirty="0"/>
              <a:t> 체크박스를 체크하면 화면 하단에 </a:t>
            </a:r>
            <a:r>
              <a:rPr lang="ko-KR" altLang="en-US" dirty="0" err="1"/>
              <a:t>미니맵이</a:t>
            </a:r>
            <a:r>
              <a:rPr lang="ko-KR" altLang="en-US" dirty="0"/>
              <a:t> 나옵니다</a:t>
            </a:r>
            <a:r>
              <a:rPr lang="en-US" altLang="ko-KR" dirty="0"/>
              <a:t>. </a:t>
            </a:r>
            <a:r>
              <a:rPr lang="ko-KR" altLang="en-US" dirty="0" err="1"/>
              <a:t>미니맵상의</a:t>
            </a:r>
            <a:r>
              <a:rPr lang="ko-KR" altLang="en-US" dirty="0"/>
              <a:t> 파란색 마커가 사용자의 현재 위치를 의미하며 사용자의 </a:t>
            </a:r>
            <a:r>
              <a:rPr lang="ko-KR" altLang="en-US" dirty="0" err="1"/>
              <a:t>움짐임에</a:t>
            </a:r>
            <a:r>
              <a:rPr lang="ko-KR" altLang="en-US" dirty="0"/>
              <a:t> 따라 마커도 함께 이동하며 실시간으로 위치가 반영됩니다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456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POI</a:t>
            </a:r>
            <a:r>
              <a:rPr lang="ko-KR" altLang="en-US" dirty="0"/>
              <a:t>란 </a:t>
            </a:r>
            <a:r>
              <a:rPr lang="ko-KR" altLang="en-US" dirty="0" err="1"/>
              <a:t>관심지점이며</a:t>
            </a:r>
            <a:r>
              <a:rPr lang="ko-KR" altLang="en-US" dirty="0"/>
              <a:t> 지명과 시설명칭을 뜻합니다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131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사진은 유니티 화면 시작 전 로딩 화면이며</a:t>
            </a:r>
            <a:r>
              <a:rPr lang="en-US" altLang="ko-KR" dirty="0"/>
              <a:t>, </a:t>
            </a:r>
            <a:r>
              <a:rPr lang="ko-KR" altLang="en-US" dirty="0"/>
              <a:t>초기 세팅 시간동안 로딩화면이 유지됩니다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29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안내해조의 시현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452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안드로이드 시현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95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유니티 </a:t>
            </a:r>
            <a:r>
              <a:rPr lang="ko-KR" altLang="en-US" dirty="0" err="1"/>
              <a:t>시현영상입니다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677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개선점 및 사회적 영향을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035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안내해조는 조금 더 깔끔하고 부드러운 </a:t>
            </a:r>
            <a:r>
              <a:rPr lang="en-US" altLang="ko-KR" dirty="0"/>
              <a:t>UI</a:t>
            </a:r>
            <a:r>
              <a:rPr lang="ko-KR" altLang="en-US" dirty="0"/>
              <a:t>로 개선하고 </a:t>
            </a:r>
            <a:r>
              <a:rPr lang="en-US" altLang="ko-KR" dirty="0"/>
              <a:t>AR</a:t>
            </a:r>
            <a:r>
              <a:rPr lang="ko-KR" altLang="en-US" dirty="0"/>
              <a:t>의 정확도 개선이 필요합니다</a:t>
            </a:r>
            <a:r>
              <a:rPr lang="en-US" altLang="ko-KR" dirty="0"/>
              <a:t>. </a:t>
            </a:r>
            <a:r>
              <a:rPr lang="ko-KR" altLang="en-US" dirty="0"/>
              <a:t>또한 도보만이 아닌 자전거</a:t>
            </a:r>
            <a:r>
              <a:rPr lang="en-US" altLang="ko-KR" dirty="0"/>
              <a:t>, </a:t>
            </a:r>
            <a:r>
              <a:rPr lang="ko-KR" altLang="en-US" dirty="0"/>
              <a:t>휠체어</a:t>
            </a:r>
            <a:r>
              <a:rPr lang="en-US" altLang="ko-KR" dirty="0"/>
              <a:t>, </a:t>
            </a:r>
            <a:r>
              <a:rPr lang="ko-KR" altLang="en-US" dirty="0"/>
              <a:t>자동차 경로를 추가하고 조금 더 다양한 편의시설 정보의 추가가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00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안내해조를 활용한다면 재학생 및 외부인의 교내 </a:t>
            </a:r>
            <a:r>
              <a:rPr lang="ko-KR" altLang="en-US" dirty="0" err="1"/>
              <a:t>길찾기는</a:t>
            </a:r>
            <a:r>
              <a:rPr lang="ko-KR" altLang="en-US" dirty="0"/>
              <a:t> 더욱 수월해질 것입니다</a:t>
            </a:r>
            <a:r>
              <a:rPr lang="en-US" altLang="ko-KR" dirty="0"/>
              <a:t>. </a:t>
            </a:r>
            <a:r>
              <a:rPr lang="ko-KR" altLang="en-US" dirty="0"/>
              <a:t>또한 전 슬라이드의 개선 사항을 해결한다면</a:t>
            </a:r>
            <a:r>
              <a:rPr lang="en-US" altLang="ko-KR" dirty="0"/>
              <a:t>, </a:t>
            </a:r>
            <a:r>
              <a:rPr lang="ko-KR" altLang="en-US" dirty="0"/>
              <a:t>노약자</a:t>
            </a:r>
            <a:r>
              <a:rPr lang="en-US" altLang="ko-KR" dirty="0"/>
              <a:t>, </a:t>
            </a:r>
            <a:r>
              <a:rPr lang="ko-KR" altLang="en-US" dirty="0"/>
              <a:t>장애인</a:t>
            </a:r>
            <a:r>
              <a:rPr lang="en-US" altLang="ko-KR" dirty="0"/>
              <a:t>, </a:t>
            </a:r>
            <a:r>
              <a:rPr lang="ko-KR" altLang="en-US" dirty="0"/>
              <a:t>임산부들을 위한 엘리베이터나 쉼터</a:t>
            </a:r>
            <a:r>
              <a:rPr lang="en-US" altLang="ko-KR" dirty="0"/>
              <a:t>, </a:t>
            </a:r>
            <a:r>
              <a:rPr lang="ko-KR" altLang="en-US" dirty="0"/>
              <a:t>수유실과 같은 편의시설 정보를 제공할 수 있고</a:t>
            </a:r>
            <a:r>
              <a:rPr lang="en-US" altLang="ko-KR" dirty="0"/>
              <a:t>, </a:t>
            </a:r>
            <a:r>
              <a:rPr lang="ko-KR" altLang="en-US" dirty="0"/>
              <a:t>휠체어에 맞는 길안내를 제공함으로써 장애인이 초행길에서 조금 더 편하게 길을 찾을 수 있을 것이라고 기대합니다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프로젝트 설명 및 기획 의도에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84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</a:t>
            </a:r>
            <a:r>
              <a:rPr lang="ko-KR" altLang="en-US" dirty="0" err="1"/>
              <a:t>발표마치겠습니다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왼쪽의 사진과 같이 학기 초에 동국대 학생들이 이용하는 커뮤니티 내에서 재학생들이 학교 건물들의 위치를 물어보는 글을 올리는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새내기 때 기억을 되살려 보면 교내 건물들의 위치를 잘 몰라 지나가는 사람에게 여쭤봤던 기억이 있습니다</a:t>
            </a:r>
            <a:r>
              <a:rPr lang="en-US" altLang="ko-KR" dirty="0"/>
              <a:t>. </a:t>
            </a:r>
            <a:r>
              <a:rPr lang="ko-KR" altLang="en-US" dirty="0"/>
              <a:t>학교 어플인 동국 패스에는 따로 학교 지도가 없어 직접 학교 홈페이지에서 건물 위치를 확인해야하는 불편함이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4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증강현실에 대한 관심도는 계속해서 높아지고 있고</a:t>
            </a:r>
            <a:r>
              <a:rPr lang="en-US" altLang="ko-KR" dirty="0"/>
              <a:t>, </a:t>
            </a:r>
            <a:r>
              <a:rPr lang="ko-KR" altLang="en-US" dirty="0"/>
              <a:t>이에 따라 오른쪽의 사진과 같이 광고</a:t>
            </a:r>
            <a:r>
              <a:rPr lang="en-US" altLang="ko-KR" dirty="0"/>
              <a:t>, </a:t>
            </a:r>
            <a:r>
              <a:rPr lang="ko-KR" altLang="en-US" dirty="0"/>
              <a:t>모바일 게임</a:t>
            </a:r>
            <a:r>
              <a:rPr lang="en-US" altLang="ko-KR" dirty="0"/>
              <a:t>, </a:t>
            </a:r>
            <a:r>
              <a:rPr lang="ko-KR" altLang="en-US" dirty="0"/>
              <a:t>교육 콘텐츠 등 다양한 분야에서 활용되고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25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 조는 </a:t>
            </a:r>
            <a:r>
              <a:rPr lang="en-US" altLang="ko-KR" dirty="0"/>
              <a:t>‘</a:t>
            </a:r>
            <a:r>
              <a:rPr lang="ko-KR" altLang="en-US" dirty="0"/>
              <a:t>학교 내 원하는 건물까지의 경로를 확인할 수 있다면</a:t>
            </a:r>
            <a:r>
              <a:rPr lang="en-US" altLang="ko-KR" dirty="0"/>
              <a:t>?’ 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내 주변 편의시설 정보를 한눈에 제공받을 수 있다면</a:t>
            </a:r>
            <a:r>
              <a:rPr lang="en-US" altLang="ko-KR" dirty="0"/>
              <a:t>?’ </a:t>
            </a:r>
            <a:r>
              <a:rPr lang="ko-KR" altLang="en-US" dirty="0"/>
              <a:t>이 두 가지 기획 의도를 갖고 프로젝트를 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49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환경에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0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안내해조는 지도</a:t>
            </a:r>
            <a:r>
              <a:rPr lang="en-US" altLang="ko-KR" dirty="0"/>
              <a:t>, </a:t>
            </a:r>
            <a:r>
              <a:rPr lang="ko-KR" altLang="en-US" dirty="0"/>
              <a:t>위치정보</a:t>
            </a:r>
            <a:r>
              <a:rPr lang="en-US" altLang="ko-KR" dirty="0"/>
              <a:t>, </a:t>
            </a:r>
            <a:r>
              <a:rPr lang="ko-KR" altLang="en-US" dirty="0"/>
              <a:t>네비게이션 등 다양한 서비스를 이용할 수 있는 </a:t>
            </a:r>
            <a:r>
              <a:rPr lang="ko-KR" altLang="en-US" dirty="0" err="1"/>
              <a:t>맵박스와</a:t>
            </a:r>
            <a:r>
              <a:rPr lang="ko-KR" altLang="en-US" dirty="0"/>
              <a:t> </a:t>
            </a:r>
            <a:r>
              <a:rPr lang="en-US" altLang="ko-KR" dirty="0"/>
              <a:t>2D</a:t>
            </a:r>
            <a:r>
              <a:rPr lang="ko-KR" altLang="en-US" dirty="0"/>
              <a:t>와 </a:t>
            </a:r>
            <a:r>
              <a:rPr lang="en-US" altLang="ko-KR" dirty="0"/>
              <a:t>3D </a:t>
            </a:r>
            <a:r>
              <a:rPr lang="ko-KR" altLang="en-US" dirty="0"/>
              <a:t>게임 엔진 기술이자 통합개발환경인</a:t>
            </a:r>
            <a:r>
              <a:rPr lang="en-US" altLang="ko-KR" dirty="0"/>
              <a:t> </a:t>
            </a:r>
            <a:r>
              <a:rPr lang="ko-KR" altLang="en-US" dirty="0"/>
              <a:t>유니티</a:t>
            </a:r>
            <a:r>
              <a:rPr lang="en-US" altLang="ko-KR" dirty="0"/>
              <a:t>, </a:t>
            </a:r>
            <a:r>
              <a:rPr lang="ko-KR" altLang="en-US" dirty="0"/>
              <a:t>그리고 안드로이드 개발을 위한 통합개발환경인 안드로이드 스튜디오를 활용하여 개발되었습니다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E7DDF-0E0C-4C14-AD94-421BDEC44E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519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사용한 </a:t>
            </a:r>
            <a:r>
              <a:rPr lang="ko-KR" altLang="en-US" dirty="0" err="1"/>
              <a:t>맵박스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r>
              <a:rPr lang="ko-KR" altLang="en-US" dirty="0"/>
              <a:t>들에 대해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07E7-3607-4AF4-8B7A-CBF491771C6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0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A0CDA-9153-7972-7BAE-DC549CE15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83FFC6-2362-C71C-B7C0-8B4848B5C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A07BD-5BCC-68E4-6955-5D02078C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E6CBD-0E41-450D-EE6C-6A82BEBE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2AB47-E794-3CF8-5287-8B2EC9DA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911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61BF0-AAC0-74E6-F505-AD4BF300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F24D01-7CD6-8A36-4970-81BE08B5F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E0CB2-0B4C-3805-5CE8-356DADDE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290FF-74E6-6D4E-C6C4-5DCE98DEF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E852D-BFC5-D577-E578-62983498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3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57DA7-65A1-D899-B932-51273CE72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0BDECB-BCF0-4804-5C68-67048F884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98D45-6445-07FA-659D-E833267B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BCEB68-36B3-6138-9F57-DDE2CD87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2C4AB-62D4-3B72-F25F-F5477847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836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06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39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226D8721-3CC0-4DE2-9CD9-E4C3A3DF9E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3768" y="1801822"/>
            <a:ext cx="3254355" cy="3254355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083543C2-A5E3-4187-8E7A-0DD3B606FC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9810" y="1801822"/>
            <a:ext cx="3254355" cy="3254355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5061040D-4384-4ED8-8DDE-5BC810CC77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05852" y="1801822"/>
            <a:ext cx="3254355" cy="3254355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274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AE92E-4BAD-E3B9-E26C-F711F806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586241-65AC-8519-A96F-178BEE4C2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FD8F7-ECDC-76A2-36E4-98908846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2DD1F-6F17-4D65-1D28-B466D648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B6E82-26BB-96FF-B018-F149A713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13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8DB8C-E730-0266-A322-FA7D0880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0A7534-BB0F-B916-3B12-20D49A0F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AAD0C-A25D-F12F-A925-56D316F9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44759D-ADAD-16C1-600A-1A4EDAB95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EE267-CC99-3E24-D74F-CACBCEE1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57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CF00-0293-1267-28E9-A138F86E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B3BD7-E0E3-5D4D-049A-9340C6184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7B4BBD-7591-9BEC-36B0-798A5A370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57356E-AD56-C0FB-B3C2-5AFC107A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B6D6A4-78E0-AEB5-970A-4F0ABD4E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7AE0AE-2776-F406-0763-B2481017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0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52CAA-B653-1B85-CD0F-E2AF5DBE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09F01-9EBE-F2A1-572B-124ADC740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7BDAF8-3B13-4EF1-06B2-221B520F0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6C1F7B-7E3C-B8E0-DBFF-03D9BA5C8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E71D2A-65E7-1CBF-1570-F014D1170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D879D1-DB0E-8474-6342-20E5CA72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1F9ED6-A03D-D175-08E4-56401F4E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E0CC36-5588-8087-2218-0D6A51CD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27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D1A89-5E0E-6187-95BF-99C1BB5C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809E9-DC5D-1F35-79A6-B18A9AD49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CA040-77F3-3BE2-29BA-CE358D5E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397C01-21F5-D25C-C1F9-21845C6F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0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CE8816-12C2-E0A2-85AB-D94E7500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F2266A-C9D4-80B4-46D7-9B511555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E957ED-AACB-1BFA-97B7-0F7B0CF1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9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53DAB-E72E-EDF4-7584-6D80F6B1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02A14-0ACB-E142-8580-6AA89159C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DE797-62B4-7739-8C98-AE0CC9B72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D7EB01-C7F7-DDA9-E3A1-8F1C8EA5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EDF4B5-A553-65EB-52AB-F043140E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16135F-52E4-540F-C8A3-6B267A65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3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D688E-78A4-0E95-B0B6-50859722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F642E9-9D45-DD3E-4002-72EE045DC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37A061-F0AD-9904-908C-4B59A5A88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DE8E3-5E93-A1D7-EFE3-0B6AF6CE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D80EA-6800-3FB6-76DF-1F9245316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976FD9-EAEB-E205-01DD-06281A35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91269A-CC49-CF6E-5D0E-48DE4E1BE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609DF-453A-11EC-F752-1580B1DF1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23B9D0-3BEC-45A8-8B55-637E3DE42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64B9C-D6DD-45A0-8176-84B10ABFD9D3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247445-7196-EEBA-B6C0-30EF4BCD51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96912A-170B-BFC1-53F2-12C9BC68C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961E9-FE4A-442C-8BB1-BE473121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7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shorts/cEM_jMO2cNs?feature=share" TargetMode="External"/><Relationship Id="rId13" Type="http://schemas.openxmlformats.org/officeDocument/2006/relationships/hyperlink" Target="https://youtu.be/8bZurKdrscc" TargetMode="External"/><Relationship Id="rId3" Type="http://schemas.openxmlformats.org/officeDocument/2006/relationships/hyperlink" Target="https://youtube.com/shorts/LxNhjIW0UNU?feature=share" TargetMode="External"/><Relationship Id="rId7" Type="http://schemas.openxmlformats.org/officeDocument/2006/relationships/hyperlink" Target="https://youtube.com/shorts/5guxake4DbU?feature=share" TargetMode="External"/><Relationship Id="rId12" Type="http://schemas.openxmlformats.org/officeDocument/2006/relationships/hyperlink" Target="https://youtu.be/Q2opK60kJUw" TargetMode="External"/><Relationship Id="rId2" Type="http://schemas.openxmlformats.org/officeDocument/2006/relationships/hyperlink" Target="https://youtube.com/shorts/MiMv6ss-uTU?feature=share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youtube.com/shorts/7JaQ5U4p3TI?feature=share" TargetMode="External"/><Relationship Id="rId11" Type="http://schemas.openxmlformats.org/officeDocument/2006/relationships/hyperlink" Target="https://youtube.com/shorts/NRdRSCBG_wA?feature=share" TargetMode="External"/><Relationship Id="rId5" Type="http://schemas.openxmlformats.org/officeDocument/2006/relationships/hyperlink" Target="https://youtube.com/shorts/l_YIEd0HNpU?feature=share" TargetMode="External"/><Relationship Id="rId10" Type="http://schemas.openxmlformats.org/officeDocument/2006/relationships/hyperlink" Target="https://youtube.com/shorts/-CiVYTfj03Y?feature=share" TargetMode="External"/><Relationship Id="rId4" Type="http://schemas.openxmlformats.org/officeDocument/2006/relationships/hyperlink" Target="https://youtube.com/shorts/7vLX2nlfFTA?feature=share" TargetMode="External"/><Relationship Id="rId9" Type="http://schemas.openxmlformats.org/officeDocument/2006/relationships/hyperlink" Target="https://youtube.com/shorts/Ew2pnPfZaeY?feature=share" TargetMode="External"/><Relationship Id="rId14" Type="http://schemas.openxmlformats.org/officeDocument/2006/relationships/hyperlink" Target="https://youtu.be/BXtKFEG2NbA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and Round Single Corner Rectangle 8"/>
          <p:cNvSpPr/>
          <p:nvPr/>
        </p:nvSpPr>
        <p:spPr>
          <a:xfrm rot="5400000">
            <a:off x="7289283" y="2926571"/>
            <a:ext cx="2372845" cy="4067432"/>
          </a:xfrm>
          <a:prstGeom prst="snipRoundRect">
            <a:avLst/>
          </a:prstGeom>
          <a:noFill/>
          <a:ln w="5080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16BAC3-857C-44A3-B10A-EDA9FE3E3527}"/>
              </a:ext>
            </a:extLst>
          </p:cNvPr>
          <p:cNvGrpSpPr/>
          <p:nvPr/>
        </p:nvGrpSpPr>
        <p:grpSpPr>
          <a:xfrm>
            <a:off x="598811" y="145142"/>
            <a:ext cx="5843177" cy="6579215"/>
            <a:chOff x="685684" y="145142"/>
            <a:chExt cx="5843177" cy="6579215"/>
          </a:xfrm>
        </p:grpSpPr>
        <p:sp>
          <p:nvSpPr>
            <p:cNvPr id="2" name="TextBox 1"/>
            <p:cNvSpPr txBox="1"/>
            <p:nvPr/>
          </p:nvSpPr>
          <p:spPr>
            <a:xfrm>
              <a:off x="685685" y="3095722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A19083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Lato" panose="020F0502020204030203" pitchFamily="34" charset="0"/>
                </a:rPr>
                <a:t>길치 조</a:t>
              </a:r>
              <a:endParaRPr lang="en-US" sz="2000" dirty="0">
                <a:solidFill>
                  <a:srgbClr val="A1908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85684" y="1600228"/>
              <a:ext cx="584317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>
                      <a:lumMod val="75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Capstone Design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74391" y="145142"/>
              <a:ext cx="72000" cy="135620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527B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85685" y="2424446"/>
              <a:ext cx="517028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53483F"/>
                  </a:solidFill>
                  <a:ea typeface="Noto Sans CJK KR Bold" panose="020B0800000000000000" pitchFamily="34" charset="-127"/>
                </a:rPr>
                <a:t>AR NAVIGATION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4391" y="3707027"/>
              <a:ext cx="72000" cy="30173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Rectangle 2009"/>
          <p:cNvSpPr/>
          <p:nvPr/>
        </p:nvSpPr>
        <p:spPr>
          <a:xfrm>
            <a:off x="6866835" y="3999223"/>
            <a:ext cx="3217741" cy="19221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2019113589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황인권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2018112125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윤소영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2018112131 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임지수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2018112146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 panose="020F0502020204030203" pitchFamily="34" charset="0"/>
              </a:rPr>
              <a:t>이유빈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74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44BEEF-AAF0-F21D-AB0F-7514416C9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1" b="953"/>
          <a:stretch/>
        </p:blipFill>
        <p:spPr>
          <a:xfrm>
            <a:off x="7888120" y="1370690"/>
            <a:ext cx="3237080" cy="5487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7D5100-5780-9E30-5609-5D8BE3E77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67" y="2703246"/>
            <a:ext cx="6729013" cy="4154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497A9D-5CF9-EA05-55F3-2BDE6BA9F6B1}"/>
              </a:ext>
            </a:extLst>
          </p:cNvPr>
          <p:cNvSpPr txBox="1"/>
          <p:nvPr/>
        </p:nvSpPr>
        <p:spPr>
          <a:xfrm>
            <a:off x="562761" y="1163706"/>
            <a:ext cx="7289292" cy="143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202122"/>
                </a:solidFill>
                <a:ea typeface="나눔스퀘어 Bold" panose="020B0600000101010101" pitchFamily="50" charset="-127"/>
              </a:rPr>
              <a:t>Location-Based Game</a:t>
            </a:r>
          </a:p>
          <a:p>
            <a:pPr>
              <a:lnSpc>
                <a:spcPct val="200000"/>
              </a:lnSpc>
            </a:pPr>
            <a:r>
              <a:rPr lang="en-US" altLang="ko-KR" sz="1400" dirty="0"/>
              <a:t>Location</a:t>
            </a:r>
            <a:r>
              <a:rPr lang="ko-KR" altLang="en-US" sz="1400" dirty="0"/>
              <a:t> </a:t>
            </a:r>
            <a:r>
              <a:rPr lang="en-US" altLang="ko-KR" sz="1400" dirty="0"/>
              <a:t>Provider</a:t>
            </a:r>
            <a:r>
              <a:rPr lang="ko-KR" altLang="en-US" sz="1400" dirty="0"/>
              <a:t>에서 제공해주는 </a:t>
            </a:r>
            <a:r>
              <a:rPr lang="en-US" altLang="ko-KR" sz="1400" dirty="0">
                <a:solidFill>
                  <a:schemeClr val="accent1"/>
                </a:solidFill>
              </a:rPr>
              <a:t>immediate Position With Location Provider</a:t>
            </a:r>
            <a:r>
              <a:rPr lang="ko-KR" altLang="en-US" sz="1400" dirty="0"/>
              <a:t>를 사용하여 현재 사용자의 위치를 파악할 </a:t>
            </a:r>
            <a:r>
              <a:rPr lang="ko-KR" altLang="en-US" sz="1400"/>
              <a:t>수 있다</a:t>
            </a:r>
            <a:endParaRPr lang="ko-KR" altLang="en-US" sz="140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AE8E0BB-D007-3EC8-95D2-97FBA2CB60B8}"/>
              </a:ext>
            </a:extLst>
          </p:cNvPr>
          <p:cNvSpPr txBox="1"/>
          <p:nvPr/>
        </p:nvSpPr>
        <p:spPr>
          <a:xfrm>
            <a:off x="562761" y="218643"/>
            <a:ext cx="898945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/>
              <a:t>Mapbox</a:t>
            </a:r>
            <a:r>
              <a:rPr lang="en-US" altLang="ko-KR" sz="3600" dirty="0"/>
              <a:t> Setup</a:t>
            </a:r>
            <a:endParaRPr lang="ko-KR" altLang="en-US" sz="360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1E41082-4658-5AC6-EFFA-65E63084832B}"/>
              </a:ext>
            </a:extLst>
          </p:cNvPr>
          <p:cNvSpPr/>
          <p:nvPr/>
        </p:nvSpPr>
        <p:spPr>
          <a:xfrm>
            <a:off x="483108" y="839724"/>
            <a:ext cx="4912360" cy="45720"/>
          </a:xfrm>
          <a:custGeom>
            <a:avLst/>
            <a:gdLst/>
            <a:ahLst/>
            <a:cxnLst/>
            <a:rect l="l" t="t" r="r" b="b"/>
            <a:pathLst>
              <a:path w="4912360" h="45719">
                <a:moveTo>
                  <a:pt x="4911852" y="0"/>
                </a:moveTo>
                <a:lnTo>
                  <a:pt x="0" y="0"/>
                </a:lnTo>
                <a:lnTo>
                  <a:pt x="0" y="45720"/>
                </a:lnTo>
                <a:lnTo>
                  <a:pt x="4911852" y="45720"/>
                </a:lnTo>
                <a:lnTo>
                  <a:pt x="4911852" y="0"/>
                </a:lnTo>
                <a:close/>
              </a:path>
            </a:pathLst>
          </a:custGeom>
          <a:solidFill>
            <a:srgbClr val="21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0EC4411-272B-172A-C989-D14FB977CD0A}"/>
              </a:ext>
            </a:extLst>
          </p:cNvPr>
          <p:cNvSpPr/>
          <p:nvPr/>
        </p:nvSpPr>
        <p:spPr>
          <a:xfrm>
            <a:off x="483108" y="839724"/>
            <a:ext cx="4912360" cy="45720"/>
          </a:xfrm>
          <a:custGeom>
            <a:avLst/>
            <a:gdLst/>
            <a:ahLst/>
            <a:cxnLst/>
            <a:rect l="l" t="t" r="r" b="b"/>
            <a:pathLst>
              <a:path w="4912360" h="45719">
                <a:moveTo>
                  <a:pt x="0" y="45720"/>
                </a:moveTo>
                <a:lnTo>
                  <a:pt x="4911852" y="45720"/>
                </a:lnTo>
                <a:lnTo>
                  <a:pt x="4911852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ln w="12700">
            <a:solidFill>
              <a:srgbClr val="527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4C58EADA-3484-03F2-1361-B69856DCB79B}"/>
              </a:ext>
            </a:extLst>
          </p:cNvPr>
          <p:cNvSpPr/>
          <p:nvPr/>
        </p:nvSpPr>
        <p:spPr>
          <a:xfrm>
            <a:off x="3700271" y="865632"/>
            <a:ext cx="6253480" cy="0"/>
          </a:xfrm>
          <a:custGeom>
            <a:avLst/>
            <a:gdLst/>
            <a:ahLst/>
            <a:cxnLst/>
            <a:rect l="l" t="t" r="r" b="b"/>
            <a:pathLst>
              <a:path w="6253480">
                <a:moveTo>
                  <a:pt x="6253226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CA6F9-D063-7C7A-EFCD-D749BCE74FFE}"/>
              </a:ext>
            </a:extLst>
          </p:cNvPr>
          <p:cNvSpPr txBox="1"/>
          <p:nvPr/>
        </p:nvSpPr>
        <p:spPr>
          <a:xfrm>
            <a:off x="1052212" y="971924"/>
            <a:ext cx="639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Location-based Game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68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88B6A8-2C4A-F14C-86BB-D8011D44F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91" y="945800"/>
            <a:ext cx="3496159" cy="5712858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C037F9F0-E789-1A12-B464-7EE719B77E2C}"/>
              </a:ext>
            </a:extLst>
          </p:cNvPr>
          <p:cNvSpPr txBox="1"/>
          <p:nvPr/>
        </p:nvSpPr>
        <p:spPr>
          <a:xfrm>
            <a:off x="562761" y="218643"/>
            <a:ext cx="1131899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z="3600" dirty="0" err="1">
                <a:ea typeface="HY견고딕" panose="02030600000101010101" pitchFamily="18" charset="-127"/>
              </a:rPr>
              <a:t>Mapbox</a:t>
            </a:r>
            <a:r>
              <a:rPr lang="en-US" altLang="ko-KR" sz="3600" dirty="0">
                <a:ea typeface="HY견고딕" panose="02030600000101010101" pitchFamily="18" charset="-127"/>
              </a:rPr>
              <a:t> Setup</a:t>
            </a:r>
            <a:endParaRPr lang="ko-KR" altLang="en-US" sz="3600" dirty="0">
              <a:ea typeface="HY견고딕" panose="02030600000101010101" pitchFamily="18" charset="-127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6DA07BE3-1A51-3502-8515-BE115AD863CC}"/>
              </a:ext>
            </a:extLst>
          </p:cNvPr>
          <p:cNvSpPr/>
          <p:nvPr/>
        </p:nvSpPr>
        <p:spPr>
          <a:xfrm>
            <a:off x="483108" y="839724"/>
            <a:ext cx="4912360" cy="45720"/>
          </a:xfrm>
          <a:custGeom>
            <a:avLst/>
            <a:gdLst/>
            <a:ahLst/>
            <a:cxnLst/>
            <a:rect l="l" t="t" r="r" b="b"/>
            <a:pathLst>
              <a:path w="4912360" h="45719">
                <a:moveTo>
                  <a:pt x="4911852" y="0"/>
                </a:moveTo>
                <a:lnTo>
                  <a:pt x="0" y="0"/>
                </a:lnTo>
                <a:lnTo>
                  <a:pt x="0" y="45720"/>
                </a:lnTo>
                <a:lnTo>
                  <a:pt x="4911852" y="45720"/>
                </a:lnTo>
                <a:lnTo>
                  <a:pt x="4911852" y="0"/>
                </a:lnTo>
                <a:close/>
              </a:path>
            </a:pathLst>
          </a:custGeom>
          <a:solidFill>
            <a:srgbClr val="21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B6B1D62F-932C-ABE4-FD19-CED9AAC748C2}"/>
              </a:ext>
            </a:extLst>
          </p:cNvPr>
          <p:cNvSpPr/>
          <p:nvPr/>
        </p:nvSpPr>
        <p:spPr>
          <a:xfrm>
            <a:off x="483108" y="839724"/>
            <a:ext cx="4912360" cy="45720"/>
          </a:xfrm>
          <a:custGeom>
            <a:avLst/>
            <a:gdLst/>
            <a:ahLst/>
            <a:cxnLst/>
            <a:rect l="l" t="t" r="r" b="b"/>
            <a:pathLst>
              <a:path w="4912360" h="45719">
                <a:moveTo>
                  <a:pt x="0" y="45720"/>
                </a:moveTo>
                <a:lnTo>
                  <a:pt x="4911852" y="45720"/>
                </a:lnTo>
                <a:lnTo>
                  <a:pt x="4911852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ln w="12700">
            <a:solidFill>
              <a:srgbClr val="527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E12B8F2B-21DA-48A2-D6DB-9D4C41CBFB63}"/>
              </a:ext>
            </a:extLst>
          </p:cNvPr>
          <p:cNvSpPr/>
          <p:nvPr/>
        </p:nvSpPr>
        <p:spPr>
          <a:xfrm>
            <a:off x="3700271" y="865632"/>
            <a:ext cx="6253480" cy="0"/>
          </a:xfrm>
          <a:custGeom>
            <a:avLst/>
            <a:gdLst/>
            <a:ahLst/>
            <a:cxnLst/>
            <a:rect l="l" t="t" r="r" b="b"/>
            <a:pathLst>
              <a:path w="6253480">
                <a:moveTo>
                  <a:pt x="6253226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11FB42-643A-DC1E-398B-617A0B348617}"/>
              </a:ext>
            </a:extLst>
          </p:cNvPr>
          <p:cNvSpPr txBox="1"/>
          <p:nvPr/>
        </p:nvSpPr>
        <p:spPr>
          <a:xfrm>
            <a:off x="483109" y="1520069"/>
            <a:ext cx="5724652" cy="185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err="1">
                <a:solidFill>
                  <a:srgbClr val="202122"/>
                </a:solidFill>
                <a:ea typeface="나눔스퀘어 Bold" panose="020B0600000101010101" pitchFamily="50" charset="-127"/>
              </a:rPr>
              <a:t>WorldscaleAR</a:t>
            </a:r>
            <a:endParaRPr lang="en-US" altLang="ko-KR" sz="2400" b="1" dirty="0">
              <a:solidFill>
                <a:srgbClr val="202122"/>
              </a:solidFill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   Unity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인터페이스 및 위치 서비스를 사용하여 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>
              <a:lnSpc>
                <a:spcPct val="20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   3D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지도와 위치 데이터를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카메</a:t>
            </a:r>
            <a:r>
              <a:rPr lang="ko-KR" altLang="en-US" dirty="0">
                <a:solidFill>
                  <a:srgbClr val="000000"/>
                </a:solidFill>
                <a:latin typeface="noto"/>
              </a:rPr>
              <a:t>라에 표현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165C5-00EE-B3C1-2885-E2E76FDD8EA7}"/>
              </a:ext>
            </a:extLst>
          </p:cNvPr>
          <p:cNvSpPr txBox="1"/>
          <p:nvPr/>
        </p:nvSpPr>
        <p:spPr>
          <a:xfrm>
            <a:off x="483109" y="3626104"/>
            <a:ext cx="5724652" cy="129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solidFill>
                  <a:srgbClr val="202122"/>
                </a:solidFill>
                <a:ea typeface="나눔스퀘어 Bold" panose="020B0600000101010101" pitchFamily="50" charset="-127"/>
              </a:rPr>
              <a:t>Zoomable map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    지도 확대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  <a:r>
              <a:rPr lang="en-US" altLang="ko-KR" dirty="0"/>
              <a:t>, </a:t>
            </a:r>
            <a:r>
              <a:rPr lang="ko-KR" altLang="en-US" dirty="0"/>
              <a:t>검색 가능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BDBE3-0142-CEF7-5AFA-E09D90017AA3}"/>
              </a:ext>
            </a:extLst>
          </p:cNvPr>
          <p:cNvSpPr txBox="1"/>
          <p:nvPr/>
        </p:nvSpPr>
        <p:spPr>
          <a:xfrm>
            <a:off x="1052212" y="971924"/>
            <a:ext cx="639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WorldScaleAR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Zoomable Map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54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522C9B-ED11-416A-BDE7-880C0E4E0F74}"/>
              </a:ext>
            </a:extLst>
          </p:cNvPr>
          <p:cNvSpPr txBox="1"/>
          <p:nvPr/>
        </p:nvSpPr>
        <p:spPr>
          <a:xfrm>
            <a:off x="914398" y="355828"/>
            <a:ext cx="571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endParaRPr lang="ko-KR" altLang="en-US" sz="44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113767-7EAC-4356-B034-D71C66485081}"/>
              </a:ext>
            </a:extLst>
          </p:cNvPr>
          <p:cNvSpPr/>
          <p:nvPr/>
        </p:nvSpPr>
        <p:spPr>
          <a:xfrm>
            <a:off x="3640387" y="3507224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D7CA-59C3-4948-8B7F-00EE8607A384}"/>
              </a:ext>
            </a:extLst>
          </p:cNvPr>
          <p:cNvSpPr txBox="1"/>
          <p:nvPr/>
        </p:nvSpPr>
        <p:spPr>
          <a:xfrm>
            <a:off x="4727677" y="3590768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기능과 역할 소개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C0ED3-D32D-48C9-AB33-703CAC17B3B4}"/>
              </a:ext>
            </a:extLst>
          </p:cNvPr>
          <p:cNvSpPr txBox="1"/>
          <p:nvPr/>
        </p:nvSpPr>
        <p:spPr>
          <a:xfrm>
            <a:off x="4964921" y="280556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어플 소개</a:t>
            </a:r>
          </a:p>
        </p:txBody>
      </p:sp>
    </p:spTree>
    <p:extLst>
      <p:ext uri="{BB962C8B-B14F-4D97-AF65-F5344CB8AC3E}">
        <p14:creationId xmlns:p14="http://schemas.microsoft.com/office/powerpoint/2010/main" val="157640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F0B3880-6980-E700-DAB5-B90FF7B6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78" y="1400956"/>
            <a:ext cx="2497983" cy="49354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97B2DF-F2FF-8B6E-FE64-D02424B7F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41" y="1400956"/>
            <a:ext cx="2464983" cy="4935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5237A9-D196-D756-DAC3-B8B4177D0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43" y="1326793"/>
            <a:ext cx="2470467" cy="49354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1925A5-3BA1-3167-8D0E-472C8F5B8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1620" y="1402584"/>
            <a:ext cx="2470468" cy="4946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5D6AA-0CF6-4178-7592-A7F9E45B20E4}"/>
              </a:ext>
            </a:extLst>
          </p:cNvPr>
          <p:cNvSpPr txBox="1"/>
          <p:nvPr/>
        </p:nvSpPr>
        <p:spPr>
          <a:xfrm>
            <a:off x="1183942" y="6478327"/>
            <a:ext cx="1114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스퀘어 Bold" panose="020B0600000101010101"/>
              </a:rPr>
              <a:t>내 위치 버튼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B7B2E6-163A-FDDD-695E-DECAD663AFF6}"/>
              </a:ext>
            </a:extLst>
          </p:cNvPr>
          <p:cNvSpPr txBox="1"/>
          <p:nvPr/>
        </p:nvSpPr>
        <p:spPr>
          <a:xfrm>
            <a:off x="3924145" y="6477058"/>
            <a:ext cx="1326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스퀘어 Bold" panose="020B0600000101010101"/>
              </a:rPr>
              <a:t>학교 구역 버튼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1DF60-A5F9-DB5C-7323-18EB97333D66}"/>
              </a:ext>
            </a:extLst>
          </p:cNvPr>
          <p:cNvSpPr txBox="1"/>
          <p:nvPr/>
        </p:nvSpPr>
        <p:spPr>
          <a:xfrm>
            <a:off x="6874286" y="6477058"/>
            <a:ext cx="1114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스퀘어 Bold" panose="020B0600000101010101"/>
              </a:rPr>
              <a:t>돋보기 버튼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AFF81-1E8C-525C-BA7E-3E668220D063}"/>
              </a:ext>
            </a:extLst>
          </p:cNvPr>
          <p:cNvSpPr txBox="1"/>
          <p:nvPr/>
        </p:nvSpPr>
        <p:spPr>
          <a:xfrm>
            <a:off x="9580057" y="6477057"/>
            <a:ext cx="1533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스퀘어 Bold" panose="020B0600000101010101"/>
              </a:rPr>
              <a:t>길안내 시작 버튼</a:t>
            </a:r>
          </a:p>
        </p:txBody>
      </p:sp>
    </p:spTree>
    <p:extLst>
      <p:ext uri="{BB962C8B-B14F-4D97-AF65-F5344CB8AC3E}">
        <p14:creationId xmlns:p14="http://schemas.microsoft.com/office/powerpoint/2010/main" val="37483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5992764-D7AB-C57E-D4B7-BBD26D6D87CD}"/>
              </a:ext>
            </a:extLst>
          </p:cNvPr>
          <p:cNvSpPr/>
          <p:nvPr/>
        </p:nvSpPr>
        <p:spPr>
          <a:xfrm>
            <a:off x="6971074" y="0"/>
            <a:ext cx="445401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)(1/5)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D831F7-943A-BC95-4B19-5005FC60AE84}"/>
              </a:ext>
            </a:extLst>
          </p:cNvPr>
          <p:cNvSpPr txBox="1"/>
          <p:nvPr/>
        </p:nvSpPr>
        <p:spPr>
          <a:xfrm>
            <a:off x="356165" y="1710078"/>
            <a:ext cx="5983215" cy="180286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ko-KR" altLang="en-US" sz="2400" dirty="0"/>
              <a:t>본인 위치 고정 기능 구현</a:t>
            </a:r>
            <a:endParaRPr lang="en-US" altLang="ko-KR" sz="2400" dirty="0"/>
          </a:p>
          <a:p>
            <a:endParaRPr lang="en-US" altLang="ko-KR" sz="20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오른쪽 하단 </a:t>
            </a:r>
            <a:r>
              <a:rPr lang="en-US" altLang="ko-KR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 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체크박스가 체크 되어 있으면 </a:t>
            </a:r>
          </a:p>
          <a:p>
            <a:pPr marL="0" lvl="1">
              <a:lnSpc>
                <a:spcPct val="200000"/>
              </a:lnSpc>
            </a:pP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본인 위치로 시점이 고정되고 해제 하면 화면을 이동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[캡스톤디자인]최단경로 나타내기_1">
            <a:hlinkClick r:id="" action="ppaction://media"/>
            <a:extLst>
              <a:ext uri="{FF2B5EF4-FFF2-40B4-BE49-F238E27FC236}">
                <a16:creationId xmlns:a16="http://schemas.microsoft.com/office/drawing/2014/main" id="{FF3EDB97-CAAB-F332-0AA1-C7A15FEFAE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4499" y="0"/>
            <a:ext cx="386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0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A94B86B-291E-CC48-4F09-339930E69E51}"/>
              </a:ext>
            </a:extLst>
          </p:cNvPr>
          <p:cNvSpPr/>
          <p:nvPr/>
        </p:nvSpPr>
        <p:spPr>
          <a:xfrm>
            <a:off x="6971074" y="0"/>
            <a:ext cx="445401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)(2/5)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[캡스톤디자인]최단경로 나타내기_2">
            <a:hlinkClick r:id="" action="ppaction://media"/>
            <a:extLst>
              <a:ext uri="{FF2B5EF4-FFF2-40B4-BE49-F238E27FC236}">
                <a16:creationId xmlns:a16="http://schemas.microsoft.com/office/drawing/2014/main" id="{853055C4-ED6A-0C55-2999-735F99E592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71131" y="0"/>
            <a:ext cx="3860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E354F-083C-2ED9-802D-0FE2A2342F8B}"/>
              </a:ext>
            </a:extLst>
          </p:cNvPr>
          <p:cNvSpPr txBox="1"/>
          <p:nvPr/>
        </p:nvSpPr>
        <p:spPr>
          <a:xfrm>
            <a:off x="346333" y="1710074"/>
            <a:ext cx="6624741" cy="178927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ko-KR" altLang="en-US" sz="2400" dirty="0"/>
              <a:t>실시간 최단거리 탐색 기능 구현</a:t>
            </a:r>
            <a:endParaRPr lang="en-US" altLang="ko-KR" sz="2400" dirty="0"/>
          </a:p>
          <a:p>
            <a:endParaRPr lang="en-US" altLang="ko-KR" sz="20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사용자의 위치가 달라지면 실시간으로 위치를 </a:t>
            </a:r>
            <a:r>
              <a:rPr lang="ko-KR" altLang="en-US" dirty="0" err="1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재탐색하여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en-US" altLang="ko-KR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목적지까지의 최단 거리를 제공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41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993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최단 경로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A*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최단경로베이스">
            <a:hlinkClick r:id="" action="ppaction://media"/>
            <a:extLst>
              <a:ext uri="{FF2B5EF4-FFF2-40B4-BE49-F238E27FC236}">
                <a16:creationId xmlns:a16="http://schemas.microsoft.com/office/drawing/2014/main" id="{6EF48F05-3BC2-9A3E-5965-DB78CE05D1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807" y="1565734"/>
            <a:ext cx="8128000" cy="4902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FD384-8C7A-27A0-AB59-A0FAC02F3281}"/>
              </a:ext>
            </a:extLst>
          </p:cNvPr>
          <p:cNvSpPr txBox="1"/>
          <p:nvPr/>
        </p:nvSpPr>
        <p:spPr>
          <a:xfrm>
            <a:off x="8774533" y="1433589"/>
            <a:ext cx="3320185" cy="381495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pPr>
              <a:lnSpc>
                <a:spcPct val="250000"/>
              </a:lnSpc>
            </a:pPr>
            <a:r>
              <a:rPr lang="ko-KR" altLang="en-US" sz="2400" dirty="0"/>
              <a:t>최단 경로 찾기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en-US" altLang="ko-KR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A* </a:t>
            </a:r>
            <a:r>
              <a:rPr lang="ko-KR" altLang="en-US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위치에서 목적지 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위치까지의 최단 경로를 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실시간으로 표현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50000"/>
              </a:lnSpc>
            </a:pP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3F332AB-97C9-5959-467E-EDC2F9F7D482}"/>
              </a:ext>
            </a:extLst>
          </p:cNvPr>
          <p:cNvSpPr/>
          <p:nvPr/>
        </p:nvSpPr>
        <p:spPr>
          <a:xfrm>
            <a:off x="6971074" y="0"/>
            <a:ext cx="445401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)(3/5)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[유니티]화면 터치 목적지 설정">
            <a:hlinkClick r:id="" action="ppaction://media"/>
            <a:extLst>
              <a:ext uri="{FF2B5EF4-FFF2-40B4-BE49-F238E27FC236}">
                <a16:creationId xmlns:a16="http://schemas.microsoft.com/office/drawing/2014/main" id="{E585A927-0F1F-6927-97E1-69C14E6624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7280" y="0"/>
            <a:ext cx="3860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4D3ABC-7335-1914-EF23-2646F192DA27}"/>
              </a:ext>
            </a:extLst>
          </p:cNvPr>
          <p:cNvSpPr txBox="1"/>
          <p:nvPr/>
        </p:nvSpPr>
        <p:spPr>
          <a:xfrm>
            <a:off x="355243" y="1722091"/>
            <a:ext cx="6664990" cy="250870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ko-KR" altLang="en-US" sz="2400" dirty="0"/>
              <a:t>목적지 터치 기능 구현</a:t>
            </a:r>
            <a:endParaRPr lang="en-US" altLang="ko-KR" sz="2400" dirty="0"/>
          </a:p>
          <a:p>
            <a:endParaRPr lang="ko-KR" altLang="en-US" sz="2400" dirty="0"/>
          </a:p>
          <a:p>
            <a:pPr marL="0" lvl="1">
              <a:lnSpc>
                <a:spcPct val="20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목적지 체크박스가 체크가 되어있으면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유니티의 </a:t>
            </a:r>
            <a:r>
              <a:rPr lang="en-US" altLang="ko-KR" dirty="0" err="1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Raycast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0" lvl="1">
              <a:lnSpc>
                <a:spcPct val="20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이용하여 터치한 곳으로 목적지 마커를 이동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50000"/>
              </a:lnSpc>
            </a:pP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1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322A85B-FFFA-82E4-F498-A611177421B1}"/>
              </a:ext>
            </a:extLst>
          </p:cNvPr>
          <p:cNvSpPr/>
          <p:nvPr/>
        </p:nvSpPr>
        <p:spPr>
          <a:xfrm>
            <a:off x="6971074" y="0"/>
            <a:ext cx="445401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)(4/5)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D831F7-943A-BC95-4B19-5005FC60AE84}"/>
              </a:ext>
            </a:extLst>
          </p:cNvPr>
          <p:cNvSpPr txBox="1"/>
          <p:nvPr/>
        </p:nvSpPr>
        <p:spPr>
          <a:xfrm>
            <a:off x="346333" y="1719907"/>
            <a:ext cx="5514140" cy="178927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ko-KR" altLang="en-US" sz="2400" dirty="0"/>
              <a:t>검색 기능 구현</a:t>
            </a:r>
            <a:endParaRPr lang="en-US" altLang="ko-KR" sz="2400" dirty="0"/>
          </a:p>
          <a:p>
            <a:endParaRPr lang="en-US" altLang="ko-KR" sz="20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>
                <a:solidFill>
                  <a:schemeClr val="accent1"/>
                </a:solidFill>
                <a:ea typeface="나눔스퀘어 Bold" panose="020B0600000101010101" pitchFamily="50" charset="-127"/>
              </a:rPr>
              <a:t>Forward Geocoding</a:t>
            </a:r>
            <a:r>
              <a:rPr lang="en-US" altLang="ko-KR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스크립트를 작성하여</a:t>
            </a:r>
            <a:endParaRPr lang="en-US" altLang="ko-KR" sz="18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en-US" altLang="ko-KR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목적지 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가능</a:t>
            </a:r>
            <a:endParaRPr lang="en-US" altLang="ko-KR" sz="18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unity 목적지 검색 및 화면이동">
            <a:hlinkClick r:id="" action="ppaction://media"/>
            <a:extLst>
              <a:ext uri="{FF2B5EF4-FFF2-40B4-BE49-F238E27FC236}">
                <a16:creationId xmlns:a16="http://schemas.microsoft.com/office/drawing/2014/main" id="{1A6287C3-5272-39D2-C8FD-EFCC3076E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613" r="7154"/>
          <a:stretch/>
        </p:blipFill>
        <p:spPr>
          <a:xfrm>
            <a:off x="7216877" y="0"/>
            <a:ext cx="3942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7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FFBA3B-81CB-4D9B-5518-B9AC6E1CFD75}"/>
              </a:ext>
            </a:extLst>
          </p:cNvPr>
          <p:cNvSpPr/>
          <p:nvPr/>
        </p:nvSpPr>
        <p:spPr>
          <a:xfrm>
            <a:off x="6971074" y="0"/>
            <a:ext cx="445401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)(5/5)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[캡스톤디자인]맵 확대_축소 기능 추가">
            <a:hlinkClick r:id="" action="ppaction://media"/>
            <a:extLst>
              <a:ext uri="{FF2B5EF4-FFF2-40B4-BE49-F238E27FC236}">
                <a16:creationId xmlns:a16="http://schemas.microsoft.com/office/drawing/2014/main" id="{3033660D-2F44-9804-2F78-175295E23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123" r="6855"/>
          <a:stretch/>
        </p:blipFill>
        <p:spPr>
          <a:xfrm>
            <a:off x="7231628" y="0"/>
            <a:ext cx="393290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49632-4590-D26B-FAB9-7C6DA8631BFC}"/>
              </a:ext>
            </a:extLst>
          </p:cNvPr>
          <p:cNvSpPr txBox="1"/>
          <p:nvPr/>
        </p:nvSpPr>
        <p:spPr>
          <a:xfrm>
            <a:off x="340849" y="1722093"/>
            <a:ext cx="6413912" cy="1850828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ko-KR" altLang="en-US" sz="2400" dirty="0"/>
              <a:t>맵 확대</a:t>
            </a:r>
            <a:r>
              <a:rPr lang="en-US" altLang="ko-KR" sz="2400" dirty="0"/>
              <a:t>/</a:t>
            </a:r>
            <a:r>
              <a:rPr lang="ko-KR" altLang="en-US" sz="2400" dirty="0"/>
              <a:t>축소 기능 구현</a:t>
            </a:r>
            <a:endParaRPr lang="en-US" altLang="ko-KR" sz="2400" dirty="0"/>
          </a:p>
          <a:p>
            <a:endParaRPr lang="en-US" altLang="ko-KR" sz="20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en-US" altLang="ko-KR" sz="20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dirty="0" err="1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Mapbox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Zoomable map 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기능을 이용하여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en-US" altLang="ko-KR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 확대</a:t>
            </a:r>
            <a:r>
              <a:rPr lang="en-US" altLang="ko-KR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축소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56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3"/>
          <p:cNvSpPr/>
          <p:nvPr/>
        </p:nvSpPr>
        <p:spPr>
          <a:xfrm>
            <a:off x="3351556" y="616928"/>
            <a:ext cx="54888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PROJECT</a:t>
            </a:r>
            <a:r>
              <a:rPr lang="en-US" sz="5000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sz="5000" dirty="0">
                <a:solidFill>
                  <a:schemeClr val="tx2">
                    <a:lumMod val="7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7D7031-6AD5-6E92-C1F6-15542BA451EE}"/>
              </a:ext>
            </a:extLst>
          </p:cNvPr>
          <p:cNvGrpSpPr/>
          <p:nvPr/>
        </p:nvGrpSpPr>
        <p:grpSpPr>
          <a:xfrm>
            <a:off x="905845" y="1936764"/>
            <a:ext cx="10380311" cy="4266760"/>
            <a:chOff x="661334" y="1936764"/>
            <a:chExt cx="10380311" cy="4266760"/>
          </a:xfrm>
        </p:grpSpPr>
        <p:sp>
          <p:nvSpPr>
            <p:cNvPr id="2" name="Freeform 28"/>
            <p:cNvSpPr>
              <a:spLocks/>
            </p:cNvSpPr>
            <p:nvPr/>
          </p:nvSpPr>
          <p:spPr bwMode="auto">
            <a:xfrm>
              <a:off x="3602856" y="2526916"/>
              <a:ext cx="32961" cy="964089"/>
            </a:xfrm>
            <a:custGeom>
              <a:avLst/>
              <a:gdLst>
                <a:gd name="T0" fmla="*/ 18 w 36"/>
                <a:gd name="T1" fmla="*/ 0 h 1050"/>
                <a:gd name="T2" fmla="*/ 36 w 36"/>
                <a:gd name="T3" fmla="*/ 10 h 1050"/>
                <a:gd name="T4" fmla="*/ 36 w 36"/>
                <a:gd name="T5" fmla="*/ 1040 h 1050"/>
                <a:gd name="T6" fmla="*/ 18 w 36"/>
                <a:gd name="T7" fmla="*/ 1050 h 1050"/>
                <a:gd name="T8" fmla="*/ 0 w 36"/>
                <a:gd name="T9" fmla="*/ 1040 h 1050"/>
                <a:gd name="T10" fmla="*/ 0 w 36"/>
                <a:gd name="T11" fmla="*/ 10 h 1050"/>
                <a:gd name="T12" fmla="*/ 18 w 36"/>
                <a:gd name="T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0">
                  <a:moveTo>
                    <a:pt x="18" y="0"/>
                  </a:moveTo>
                  <a:cubicBezTo>
                    <a:pt x="28" y="0"/>
                    <a:pt x="36" y="4"/>
                    <a:pt x="36" y="10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5"/>
                    <a:pt x="28" y="1050"/>
                    <a:pt x="18" y="1050"/>
                  </a:cubicBezTo>
                  <a:cubicBezTo>
                    <a:pt x="8" y="1050"/>
                    <a:pt x="0" y="1045"/>
                    <a:pt x="0" y="104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3" name="Freeform 26"/>
            <p:cNvSpPr>
              <a:spLocks/>
            </p:cNvSpPr>
            <p:nvPr/>
          </p:nvSpPr>
          <p:spPr bwMode="auto">
            <a:xfrm>
              <a:off x="5185295" y="4662996"/>
              <a:ext cx="32961" cy="964723"/>
            </a:xfrm>
            <a:custGeom>
              <a:avLst/>
              <a:gdLst>
                <a:gd name="T0" fmla="*/ 18 w 36"/>
                <a:gd name="T1" fmla="*/ 1051 h 1051"/>
                <a:gd name="T2" fmla="*/ 0 w 36"/>
                <a:gd name="T3" fmla="*/ 1040 h 1051"/>
                <a:gd name="T4" fmla="*/ 0 w 36"/>
                <a:gd name="T5" fmla="*/ 11 h 1051"/>
                <a:gd name="T6" fmla="*/ 18 w 36"/>
                <a:gd name="T7" fmla="*/ 0 h 1051"/>
                <a:gd name="T8" fmla="*/ 36 w 36"/>
                <a:gd name="T9" fmla="*/ 11 h 1051"/>
                <a:gd name="T10" fmla="*/ 36 w 36"/>
                <a:gd name="T11" fmla="*/ 1040 h 1051"/>
                <a:gd name="T12" fmla="*/ 18 w 36"/>
                <a:gd name="T13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1">
                  <a:moveTo>
                    <a:pt x="18" y="1051"/>
                  </a:moveTo>
                  <a:cubicBezTo>
                    <a:pt x="8" y="1051"/>
                    <a:pt x="0" y="1046"/>
                    <a:pt x="0" y="104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8" y="0"/>
                    <a:pt x="18" y="0"/>
                  </a:cubicBezTo>
                  <a:cubicBezTo>
                    <a:pt x="28" y="0"/>
                    <a:pt x="36" y="5"/>
                    <a:pt x="36" y="11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6"/>
                    <a:pt x="28" y="1051"/>
                    <a:pt x="18" y="105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4" name="Freeform 30"/>
            <p:cNvSpPr>
              <a:spLocks/>
            </p:cNvSpPr>
            <p:nvPr/>
          </p:nvSpPr>
          <p:spPr bwMode="auto">
            <a:xfrm>
              <a:off x="6688790" y="2526916"/>
              <a:ext cx="32961" cy="964089"/>
            </a:xfrm>
            <a:custGeom>
              <a:avLst/>
              <a:gdLst>
                <a:gd name="T0" fmla="*/ 18 w 36"/>
                <a:gd name="T1" fmla="*/ 0 h 1050"/>
                <a:gd name="T2" fmla="*/ 36 w 36"/>
                <a:gd name="T3" fmla="*/ 10 h 1050"/>
                <a:gd name="T4" fmla="*/ 36 w 36"/>
                <a:gd name="T5" fmla="*/ 1040 h 1050"/>
                <a:gd name="T6" fmla="*/ 18 w 36"/>
                <a:gd name="T7" fmla="*/ 1050 h 1050"/>
                <a:gd name="T8" fmla="*/ 0 w 36"/>
                <a:gd name="T9" fmla="*/ 1040 h 1050"/>
                <a:gd name="T10" fmla="*/ 0 w 36"/>
                <a:gd name="T11" fmla="*/ 10 h 1050"/>
                <a:gd name="T12" fmla="*/ 18 w 36"/>
                <a:gd name="T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0">
                  <a:moveTo>
                    <a:pt x="18" y="0"/>
                  </a:moveTo>
                  <a:cubicBezTo>
                    <a:pt x="28" y="0"/>
                    <a:pt x="36" y="4"/>
                    <a:pt x="36" y="10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5"/>
                    <a:pt x="28" y="1050"/>
                    <a:pt x="18" y="1050"/>
                  </a:cubicBezTo>
                  <a:cubicBezTo>
                    <a:pt x="8" y="1050"/>
                    <a:pt x="0" y="1045"/>
                    <a:pt x="0" y="104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901812" y="3364234"/>
              <a:ext cx="1440745" cy="14426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8" name="Oval 29"/>
            <p:cNvSpPr>
              <a:spLocks noChangeArrowheads="1"/>
            </p:cNvSpPr>
            <p:nvPr/>
          </p:nvSpPr>
          <p:spPr bwMode="auto">
            <a:xfrm>
              <a:off x="3490664" y="2414090"/>
              <a:ext cx="256711" cy="25671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948967" y="3411789"/>
              <a:ext cx="1345168" cy="1347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4448760" y="3364234"/>
              <a:ext cx="1440745" cy="14426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4497261" y="3411868"/>
              <a:ext cx="1344378" cy="1346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001696" y="3364234"/>
              <a:ext cx="1440745" cy="14426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6049562" y="3411789"/>
              <a:ext cx="1344380" cy="1347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19" name="Oval 27"/>
            <p:cNvSpPr>
              <a:spLocks noChangeArrowheads="1"/>
            </p:cNvSpPr>
            <p:nvPr/>
          </p:nvSpPr>
          <p:spPr bwMode="auto">
            <a:xfrm>
              <a:off x="5073104" y="5482566"/>
              <a:ext cx="256711" cy="2573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20" name="Oval 31"/>
            <p:cNvSpPr>
              <a:spLocks noChangeArrowheads="1"/>
            </p:cNvSpPr>
            <p:nvPr/>
          </p:nvSpPr>
          <p:spPr bwMode="auto">
            <a:xfrm>
              <a:off x="6577233" y="2414090"/>
              <a:ext cx="256711" cy="25671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1334" y="5855095"/>
              <a:ext cx="2791071" cy="3484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rgbClr val="8A827B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프로젝트 설명 및 기획 의도</a:t>
              </a:r>
              <a:endParaRPr lang="en-US" sz="1600" dirty="0">
                <a:solidFill>
                  <a:srgbClr val="8A827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86072" y="5855095"/>
              <a:ext cx="2210725" cy="34765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en-US" altLang="ko-KR" sz="1600" dirty="0" err="1">
                  <a:solidFill>
                    <a:srgbClr val="8A827B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Mapbox</a:t>
              </a:r>
              <a:r>
                <a:rPr lang="en-US" altLang="ko-KR" sz="1600" dirty="0">
                  <a:solidFill>
                    <a:srgbClr val="8A827B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Setup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6881" y="1959015"/>
              <a:ext cx="2210725" cy="34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rgbClr val="8A827B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어플 소개</a:t>
              </a:r>
              <a:endParaRPr lang="en-US" altLang="ko-KR" sz="1600" dirty="0">
                <a:solidFill>
                  <a:srgbClr val="8A827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19795" y="1959015"/>
              <a:ext cx="2210725" cy="34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rgbClr val="8A827B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개발환경</a:t>
              </a:r>
              <a:endParaRPr lang="en-US" altLang="ko-KR" sz="1600" dirty="0">
                <a:solidFill>
                  <a:srgbClr val="8A827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351BF17-E1C5-4C3A-A901-2E686A835454}"/>
                </a:ext>
              </a:extLst>
            </p:cNvPr>
            <p:cNvGrpSpPr/>
            <p:nvPr/>
          </p:nvGrpSpPr>
          <p:grpSpPr>
            <a:xfrm>
              <a:off x="1355556" y="3364234"/>
              <a:ext cx="1440112" cy="2375677"/>
              <a:chOff x="2270599" y="3364234"/>
              <a:chExt cx="1440112" cy="2375677"/>
            </a:xfrm>
          </p:grpSpPr>
          <p:sp>
            <p:nvSpPr>
              <p:cNvPr id="6" name="Freeform 24"/>
              <p:cNvSpPr>
                <a:spLocks/>
              </p:cNvSpPr>
              <p:nvPr/>
            </p:nvSpPr>
            <p:spPr bwMode="auto">
              <a:xfrm>
                <a:off x="2960230" y="4662996"/>
                <a:ext cx="32961" cy="964723"/>
              </a:xfrm>
              <a:custGeom>
                <a:avLst/>
                <a:gdLst>
                  <a:gd name="T0" fmla="*/ 18 w 36"/>
                  <a:gd name="T1" fmla="*/ 1051 h 1051"/>
                  <a:gd name="T2" fmla="*/ 0 w 36"/>
                  <a:gd name="T3" fmla="*/ 1040 h 1051"/>
                  <a:gd name="T4" fmla="*/ 0 w 36"/>
                  <a:gd name="T5" fmla="*/ 11 h 1051"/>
                  <a:gd name="T6" fmla="*/ 18 w 36"/>
                  <a:gd name="T7" fmla="*/ 0 h 1051"/>
                  <a:gd name="T8" fmla="*/ 36 w 36"/>
                  <a:gd name="T9" fmla="*/ 11 h 1051"/>
                  <a:gd name="T10" fmla="*/ 36 w 36"/>
                  <a:gd name="T11" fmla="*/ 1040 h 1051"/>
                  <a:gd name="T12" fmla="*/ 18 w 36"/>
                  <a:gd name="T13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51">
                    <a:moveTo>
                      <a:pt x="18" y="1051"/>
                    </a:moveTo>
                    <a:cubicBezTo>
                      <a:pt x="8" y="1051"/>
                      <a:pt x="0" y="1046"/>
                      <a:pt x="0" y="104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8" y="0"/>
                      <a:pt x="18" y="0"/>
                    </a:cubicBezTo>
                    <a:cubicBezTo>
                      <a:pt x="28" y="0"/>
                      <a:pt x="36" y="5"/>
                      <a:pt x="36" y="11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6"/>
                      <a:pt x="28" y="1051"/>
                      <a:pt x="18" y="105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2270599" y="3364234"/>
                <a:ext cx="1440112" cy="144264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0" name="Oval 25"/>
              <p:cNvSpPr>
                <a:spLocks noChangeArrowheads="1"/>
              </p:cNvSpPr>
              <p:nvPr/>
            </p:nvSpPr>
            <p:spPr bwMode="auto">
              <a:xfrm>
                <a:off x="2848672" y="5482567"/>
                <a:ext cx="256711" cy="2573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318466" y="3411868"/>
                <a:ext cx="1344378" cy="134674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731197" y="3660562"/>
                <a:ext cx="510076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dirty="0">
                    <a:solidFill>
                      <a:srgbClr val="635E59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402864" y="3619638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rgbClr val="635E59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40532" y="3624463"/>
              <a:ext cx="5100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rgbClr val="635E59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66714" y="3634632"/>
              <a:ext cx="5100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rgbClr val="635E59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04762E9-E9C9-4E53-ABD9-B95084BE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7074" y="4662996"/>
              <a:ext cx="32961" cy="964723"/>
            </a:xfrm>
            <a:custGeom>
              <a:avLst/>
              <a:gdLst>
                <a:gd name="T0" fmla="*/ 18 w 36"/>
                <a:gd name="T1" fmla="*/ 1051 h 1051"/>
                <a:gd name="T2" fmla="*/ 0 w 36"/>
                <a:gd name="T3" fmla="*/ 1040 h 1051"/>
                <a:gd name="T4" fmla="*/ 0 w 36"/>
                <a:gd name="T5" fmla="*/ 11 h 1051"/>
                <a:gd name="T6" fmla="*/ 18 w 36"/>
                <a:gd name="T7" fmla="*/ 0 h 1051"/>
                <a:gd name="T8" fmla="*/ 36 w 36"/>
                <a:gd name="T9" fmla="*/ 11 h 1051"/>
                <a:gd name="T10" fmla="*/ 36 w 36"/>
                <a:gd name="T11" fmla="*/ 1040 h 1051"/>
                <a:gd name="T12" fmla="*/ 18 w 36"/>
                <a:gd name="T13" fmla="*/ 1051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1">
                  <a:moveTo>
                    <a:pt x="18" y="1051"/>
                  </a:moveTo>
                  <a:cubicBezTo>
                    <a:pt x="8" y="1051"/>
                    <a:pt x="0" y="1046"/>
                    <a:pt x="0" y="104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8" y="0"/>
                    <a:pt x="18" y="0"/>
                  </a:cubicBezTo>
                  <a:cubicBezTo>
                    <a:pt x="28" y="0"/>
                    <a:pt x="36" y="5"/>
                    <a:pt x="36" y="11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6"/>
                    <a:pt x="28" y="1051"/>
                    <a:pt x="18" y="105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D9440A55-66B2-4583-9829-E84375E80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0539" y="3364234"/>
              <a:ext cx="1440745" cy="14426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C87B7DB7-79F2-4715-BA6C-6A8739B3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9040" y="3411868"/>
              <a:ext cx="1344378" cy="13467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36" name="Oval 27">
              <a:extLst>
                <a:ext uri="{FF2B5EF4-FFF2-40B4-BE49-F238E27FC236}">
                  <a16:creationId xmlns:a16="http://schemas.microsoft.com/office/drawing/2014/main" id="{6C0F0AED-C231-4A3A-811A-8C2CCA76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883" y="5482566"/>
              <a:ext cx="256711" cy="2573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4B408D-C72E-43CF-A713-12CDAEEF3487}"/>
                </a:ext>
              </a:extLst>
            </p:cNvPr>
            <p:cNvSpPr txBox="1"/>
            <p:nvPr/>
          </p:nvSpPr>
          <p:spPr>
            <a:xfrm>
              <a:off x="8042310" y="3624463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rgbClr val="635E59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D4427B-B759-48BA-AAB6-0BC6DBF866BE}"/>
                </a:ext>
              </a:extLst>
            </p:cNvPr>
            <p:cNvSpPr txBox="1"/>
            <p:nvPr/>
          </p:nvSpPr>
          <p:spPr>
            <a:xfrm>
              <a:off x="7215840" y="5855095"/>
              <a:ext cx="2210725" cy="3484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rgbClr val="8A827B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시현 영상</a:t>
              </a:r>
              <a:endParaRPr lang="en-US" altLang="ko-KR" sz="1600" dirty="0">
                <a:solidFill>
                  <a:srgbClr val="8A827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F7FC206-0BF5-06A4-FAE2-3F81B523D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9" y="2504665"/>
              <a:ext cx="32961" cy="964089"/>
            </a:xfrm>
            <a:custGeom>
              <a:avLst/>
              <a:gdLst>
                <a:gd name="T0" fmla="*/ 18 w 36"/>
                <a:gd name="T1" fmla="*/ 0 h 1050"/>
                <a:gd name="T2" fmla="*/ 36 w 36"/>
                <a:gd name="T3" fmla="*/ 10 h 1050"/>
                <a:gd name="T4" fmla="*/ 36 w 36"/>
                <a:gd name="T5" fmla="*/ 1040 h 1050"/>
                <a:gd name="T6" fmla="*/ 18 w 36"/>
                <a:gd name="T7" fmla="*/ 1050 h 1050"/>
                <a:gd name="T8" fmla="*/ 0 w 36"/>
                <a:gd name="T9" fmla="*/ 1040 h 1050"/>
                <a:gd name="T10" fmla="*/ 0 w 36"/>
                <a:gd name="T11" fmla="*/ 10 h 1050"/>
                <a:gd name="T12" fmla="*/ 18 w 36"/>
                <a:gd name="T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50">
                  <a:moveTo>
                    <a:pt x="18" y="0"/>
                  </a:moveTo>
                  <a:cubicBezTo>
                    <a:pt x="28" y="0"/>
                    <a:pt x="36" y="4"/>
                    <a:pt x="36" y="10"/>
                  </a:cubicBezTo>
                  <a:cubicBezTo>
                    <a:pt x="36" y="1040"/>
                    <a:pt x="36" y="1040"/>
                    <a:pt x="36" y="1040"/>
                  </a:cubicBezTo>
                  <a:cubicBezTo>
                    <a:pt x="36" y="1045"/>
                    <a:pt x="28" y="1050"/>
                    <a:pt x="18" y="1050"/>
                  </a:cubicBezTo>
                  <a:cubicBezTo>
                    <a:pt x="8" y="1050"/>
                    <a:pt x="0" y="1045"/>
                    <a:pt x="0" y="104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40" name="Rectangle 12">
              <a:extLst>
                <a:ext uri="{FF2B5EF4-FFF2-40B4-BE49-F238E27FC236}">
                  <a16:creationId xmlns:a16="http://schemas.microsoft.com/office/drawing/2014/main" id="{08D3D98E-F737-938C-F0B1-05F9EBD8C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5735" y="3341983"/>
              <a:ext cx="1440745" cy="14426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41" name="Rectangle 13">
              <a:extLst>
                <a:ext uri="{FF2B5EF4-FFF2-40B4-BE49-F238E27FC236}">
                  <a16:creationId xmlns:a16="http://schemas.microsoft.com/office/drawing/2014/main" id="{436B052D-7E45-876C-B987-4AF806E46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3601" y="3389538"/>
              <a:ext cx="1344380" cy="13475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42" name="Oval 31">
              <a:extLst>
                <a:ext uri="{FF2B5EF4-FFF2-40B4-BE49-F238E27FC236}">
                  <a16:creationId xmlns:a16="http://schemas.microsoft.com/office/drawing/2014/main" id="{36E2884A-710E-C7AF-728F-3C9D6D772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1272" y="2391839"/>
              <a:ext cx="256711" cy="25671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4450FC-34D4-2ED8-AC2A-0E2E89CC14F4}"/>
                </a:ext>
              </a:extLst>
            </p:cNvPr>
            <p:cNvSpPr txBox="1"/>
            <p:nvPr/>
          </p:nvSpPr>
          <p:spPr>
            <a:xfrm>
              <a:off x="8830920" y="1936764"/>
              <a:ext cx="2210725" cy="34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20"/>
                </a:lnSpc>
              </a:pPr>
              <a:r>
                <a:rPr lang="ko-KR" altLang="en-US" sz="1600" dirty="0">
                  <a:solidFill>
                    <a:srgbClr val="8A827B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개선점 및 사회적 영향</a:t>
              </a:r>
              <a:endParaRPr lang="en-US" altLang="ko-KR" sz="1600" dirty="0">
                <a:solidFill>
                  <a:srgbClr val="8A827B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4ED7DC-7546-31D4-DB69-35DADD889BAF}"/>
                </a:ext>
              </a:extLst>
            </p:cNvPr>
            <p:cNvSpPr txBox="1"/>
            <p:nvPr/>
          </p:nvSpPr>
          <p:spPr>
            <a:xfrm>
              <a:off x="9680753" y="3612381"/>
              <a:ext cx="5100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>
                  <a:solidFill>
                    <a:srgbClr val="635E59"/>
                  </a:solidFill>
                  <a:latin typeface="Calibri" panose="020F0502020204030204" pitchFamily="34" charset="0"/>
                  <a:ea typeface="Roboto" charset="0"/>
                  <a:cs typeface="Calibri" panose="020F050202020403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27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3E9008-A0A5-A2D3-24B7-62106ADA9534}"/>
              </a:ext>
            </a:extLst>
          </p:cNvPr>
          <p:cNvSpPr/>
          <p:nvPr/>
        </p:nvSpPr>
        <p:spPr>
          <a:xfrm>
            <a:off x="6971074" y="0"/>
            <a:ext cx="445401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(AR)(1/4)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D831F7-943A-BC95-4B19-5005FC60AE84}"/>
              </a:ext>
            </a:extLst>
          </p:cNvPr>
          <p:cNvSpPr txBox="1"/>
          <p:nvPr/>
        </p:nvSpPr>
        <p:spPr>
          <a:xfrm>
            <a:off x="356165" y="1719907"/>
            <a:ext cx="5537890" cy="12352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en-US" altLang="ko-KR" sz="2400" dirty="0"/>
              <a:t>AR </a:t>
            </a:r>
            <a:r>
              <a:rPr lang="ko-KR" altLang="en-US" sz="2400" dirty="0"/>
              <a:t>길 안내 경로 디자인</a:t>
            </a:r>
          </a:p>
          <a:p>
            <a:pPr marL="0" lvl="1"/>
            <a:endParaRPr lang="en-US" altLang="ko-KR" sz="20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b="0" dirty="0"/>
              <a:t>    유니티의 </a:t>
            </a:r>
            <a:r>
              <a:rPr lang="en-US" altLang="ko-KR" sz="1800" b="0" dirty="0">
                <a:solidFill>
                  <a:schemeClr val="accent1"/>
                </a:solidFill>
              </a:rPr>
              <a:t>shader</a:t>
            </a:r>
            <a:r>
              <a:rPr lang="ko-KR" altLang="en-US" sz="1800" b="0" dirty="0"/>
              <a:t> 기능을 사용하여 경로를 디자인</a:t>
            </a:r>
            <a:endParaRPr lang="en-US" altLang="ko-KR" sz="1800" b="0" dirty="0"/>
          </a:p>
        </p:txBody>
      </p:sp>
      <p:pic>
        <p:nvPicPr>
          <p:cNvPr id="6" name="AR 경로 디자인">
            <a:hlinkClick r:id="" action="ppaction://media"/>
            <a:extLst>
              <a:ext uri="{FF2B5EF4-FFF2-40B4-BE49-F238E27FC236}">
                <a16:creationId xmlns:a16="http://schemas.microsoft.com/office/drawing/2014/main" id="{9B1FEEE6-B1EB-9662-D348-0F2227483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78988" y="0"/>
            <a:ext cx="386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7B89231-E2E5-9E40-7C5C-34830D626375}"/>
              </a:ext>
            </a:extLst>
          </p:cNvPr>
          <p:cNvSpPr/>
          <p:nvPr/>
        </p:nvSpPr>
        <p:spPr>
          <a:xfrm>
            <a:off x="6971074" y="0"/>
            <a:ext cx="445401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(AR)(2/4)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R 경로 표시">
            <a:hlinkClick r:id="" action="ppaction://media"/>
            <a:extLst>
              <a:ext uri="{FF2B5EF4-FFF2-40B4-BE49-F238E27FC236}">
                <a16:creationId xmlns:a16="http://schemas.microsoft.com/office/drawing/2014/main" id="{9568E4FF-B808-5A87-0204-176881B4B6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7680" y="0"/>
            <a:ext cx="38608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055F6D-DDC4-95C7-DDCE-1688957F5AF8}"/>
              </a:ext>
            </a:extLst>
          </p:cNvPr>
          <p:cNvSpPr txBox="1"/>
          <p:nvPr/>
        </p:nvSpPr>
        <p:spPr>
          <a:xfrm>
            <a:off x="356165" y="1724454"/>
            <a:ext cx="5048694" cy="180286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en-US" altLang="ko-KR" sz="2400" dirty="0"/>
              <a:t>AR </a:t>
            </a:r>
            <a:r>
              <a:rPr lang="ko-KR" altLang="en-US" sz="2400" dirty="0"/>
              <a:t>길 찾기 시뮬레이션</a:t>
            </a:r>
            <a:endParaRPr lang="en-US" altLang="ko-KR" sz="2400" dirty="0"/>
          </a:p>
          <a:p>
            <a:pPr marL="0" lvl="1"/>
            <a:endParaRPr lang="en-US" altLang="ko-KR" sz="20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파란색 마커가 사용자 위치를 표현</a:t>
            </a:r>
            <a:endParaRPr lang="en-US" altLang="ko-KR" sz="18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사용자가 움직임에 따라 마커도 같이 이동</a:t>
            </a:r>
            <a:endParaRPr lang="en-US" altLang="ko-KR" sz="18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25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BEE0FC1-20FE-F8A2-0A8D-C74A82DBDBBF}"/>
              </a:ext>
            </a:extLst>
          </p:cNvPr>
          <p:cNvSpPr/>
          <p:nvPr/>
        </p:nvSpPr>
        <p:spPr>
          <a:xfrm>
            <a:off x="6971074" y="0"/>
            <a:ext cx="445401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(AR)(3/4)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OI 영상">
            <a:hlinkClick r:id="" action="ppaction://media"/>
            <a:extLst>
              <a:ext uri="{FF2B5EF4-FFF2-40B4-BE49-F238E27FC236}">
                <a16:creationId xmlns:a16="http://schemas.microsoft.com/office/drawing/2014/main" id="{AD9629DA-F1F9-3535-4D69-9F9822C908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78988" y="0"/>
            <a:ext cx="3860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086E73-55DD-7643-353F-92AE1C0AF544}"/>
              </a:ext>
            </a:extLst>
          </p:cNvPr>
          <p:cNvSpPr txBox="1"/>
          <p:nvPr/>
        </p:nvSpPr>
        <p:spPr>
          <a:xfrm>
            <a:off x="346333" y="1708893"/>
            <a:ext cx="5741043" cy="12352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en-US" altLang="ko-KR" sz="2400" dirty="0"/>
              <a:t>POI(Point Of Interest) </a:t>
            </a:r>
            <a:r>
              <a:rPr lang="ko-KR" altLang="en-US" sz="2400" dirty="0"/>
              <a:t>기능 구현</a:t>
            </a:r>
            <a:endParaRPr lang="en-US" altLang="ko-KR" sz="2400" dirty="0"/>
          </a:p>
          <a:p>
            <a:endParaRPr lang="en-US" altLang="ko-KR" sz="20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주변에 있는 시설들의 정보를 마커를 통해 확인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3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345E460-33CC-378C-2AE4-2468B094442B}"/>
              </a:ext>
            </a:extLst>
          </p:cNvPr>
          <p:cNvSpPr/>
          <p:nvPr/>
        </p:nvSpPr>
        <p:spPr>
          <a:xfrm>
            <a:off x="6971074" y="0"/>
            <a:ext cx="445401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어플 소개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(AR)(4/4)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unity 로딩화면">
            <a:hlinkClick r:id="" action="ppaction://media"/>
            <a:extLst>
              <a:ext uri="{FF2B5EF4-FFF2-40B4-BE49-F238E27FC236}">
                <a16:creationId xmlns:a16="http://schemas.microsoft.com/office/drawing/2014/main" id="{9BEEBB9B-AA35-FD09-F56E-17D4E55282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7680" y="0"/>
            <a:ext cx="3860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9574D-D6BA-12CB-A118-E74FC5B26AFB}"/>
              </a:ext>
            </a:extLst>
          </p:cNvPr>
          <p:cNvSpPr txBox="1"/>
          <p:nvPr/>
        </p:nvSpPr>
        <p:spPr>
          <a:xfrm>
            <a:off x="365814" y="1716360"/>
            <a:ext cx="6418444" cy="180286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ko-KR" altLang="en-US" sz="2400" dirty="0"/>
              <a:t>로딩 기능 구현</a:t>
            </a:r>
            <a:endParaRPr lang="en-US" altLang="ko-KR" sz="12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/>
            <a:endParaRPr lang="en-US" altLang="ko-KR" sz="20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1">
              <a:lnSpc>
                <a:spcPct val="200000"/>
              </a:lnSpc>
            </a:pP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유니티 화면 시작 전 로딩 화면</a:t>
            </a:r>
            <a:r>
              <a:rPr lang="en-US" altLang="ko-KR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lvl="1">
              <a:lnSpc>
                <a:spcPct val="200000"/>
              </a:lnSpc>
            </a:pPr>
            <a:r>
              <a:rPr lang="en-US" altLang="ko-KR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세팅 시간 동안 로딩화면이 유지 됨 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40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522C9B-ED11-416A-BDE7-880C0E4E0F74}"/>
              </a:ext>
            </a:extLst>
          </p:cNvPr>
          <p:cNvSpPr txBox="1"/>
          <p:nvPr/>
        </p:nvSpPr>
        <p:spPr>
          <a:xfrm>
            <a:off x="914398" y="355828"/>
            <a:ext cx="571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endParaRPr lang="ko-KR" altLang="en-US" sz="44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113767-7EAC-4356-B034-D71C66485081}"/>
              </a:ext>
            </a:extLst>
          </p:cNvPr>
          <p:cNvSpPr/>
          <p:nvPr/>
        </p:nvSpPr>
        <p:spPr>
          <a:xfrm>
            <a:off x="3640387" y="3507224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D7CA-59C3-4948-8B7F-00EE8607A384}"/>
              </a:ext>
            </a:extLst>
          </p:cNvPr>
          <p:cNvSpPr txBox="1"/>
          <p:nvPr/>
        </p:nvSpPr>
        <p:spPr>
          <a:xfrm>
            <a:off x="4568178" y="3590768"/>
            <a:ext cx="305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AR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영상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C0ED3-D32D-48C9-AB33-703CAC17B3B4}"/>
              </a:ext>
            </a:extLst>
          </p:cNvPr>
          <p:cNvSpPr txBox="1"/>
          <p:nvPr/>
        </p:nvSpPr>
        <p:spPr>
          <a:xfrm>
            <a:off x="4964921" y="280556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시현 영상</a:t>
            </a:r>
          </a:p>
        </p:txBody>
      </p:sp>
    </p:spTree>
    <p:extLst>
      <p:ext uri="{BB962C8B-B14F-4D97-AF65-F5344CB8AC3E}">
        <p14:creationId xmlns:p14="http://schemas.microsoft.com/office/powerpoint/2010/main" val="1633849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akaoTalk_20220612_150250362">
            <a:hlinkClick r:id="" action="ppaction://media"/>
            <a:extLst>
              <a:ext uri="{FF2B5EF4-FFF2-40B4-BE49-F238E27FC236}">
                <a16:creationId xmlns:a16="http://schemas.microsoft.com/office/drawing/2014/main" id="{21142BBF-0421-587E-CBA1-2F9E80633B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8650" y="0"/>
            <a:ext cx="331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7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캡디 영상">
            <a:hlinkClick r:id="" action="ppaction://media"/>
            <a:extLst>
              <a:ext uri="{FF2B5EF4-FFF2-40B4-BE49-F238E27FC236}">
                <a16:creationId xmlns:a16="http://schemas.microsoft.com/office/drawing/2014/main" id="{7CF7439B-A1E9-B515-E770-4D7C0A355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8650" y="0"/>
            <a:ext cx="331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522C9B-ED11-416A-BDE7-880C0E4E0F74}"/>
              </a:ext>
            </a:extLst>
          </p:cNvPr>
          <p:cNvSpPr txBox="1"/>
          <p:nvPr/>
        </p:nvSpPr>
        <p:spPr>
          <a:xfrm>
            <a:off x="914398" y="355828"/>
            <a:ext cx="571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endParaRPr lang="ko-KR" altLang="en-US" sz="44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113767-7EAC-4356-B034-D71C66485081}"/>
              </a:ext>
            </a:extLst>
          </p:cNvPr>
          <p:cNvSpPr/>
          <p:nvPr/>
        </p:nvSpPr>
        <p:spPr>
          <a:xfrm>
            <a:off x="3640387" y="3507224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C0ED3-D32D-48C9-AB33-703CAC17B3B4}"/>
              </a:ext>
            </a:extLst>
          </p:cNvPr>
          <p:cNvSpPr txBox="1"/>
          <p:nvPr/>
        </p:nvSpPr>
        <p:spPr>
          <a:xfrm>
            <a:off x="3579926" y="2782669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개선점 및 사회적 영향</a:t>
            </a:r>
          </a:p>
        </p:txBody>
      </p:sp>
    </p:spTree>
    <p:extLst>
      <p:ext uri="{BB962C8B-B14F-4D97-AF65-F5344CB8AC3E}">
        <p14:creationId xmlns:p14="http://schemas.microsoft.com/office/powerpoint/2010/main" val="57823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개선점 및 사회적 영향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C0185C-F86A-A601-F25F-D6D4A20ACFB0}"/>
              </a:ext>
            </a:extLst>
          </p:cNvPr>
          <p:cNvSpPr txBox="1"/>
          <p:nvPr/>
        </p:nvSpPr>
        <p:spPr>
          <a:xfrm>
            <a:off x="483801" y="1697216"/>
            <a:ext cx="6654936" cy="378565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UI </a:t>
            </a:r>
            <a:r>
              <a:rPr lang="ko-KR" altLang="en-US" sz="2400" dirty="0"/>
              <a:t>개선 필요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AR</a:t>
            </a:r>
            <a:r>
              <a:rPr lang="ko-KR" altLang="en-US" sz="2400" dirty="0"/>
              <a:t>의 정확도 개선 필요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자전거</a:t>
            </a:r>
            <a:r>
              <a:rPr lang="en-US" altLang="ko-KR" sz="2400" dirty="0"/>
              <a:t>, </a:t>
            </a:r>
            <a:r>
              <a:rPr lang="ko-KR" altLang="en-US" sz="2400" dirty="0"/>
              <a:t>휠체어</a:t>
            </a:r>
            <a:r>
              <a:rPr lang="en-US" altLang="ko-KR" sz="2400" dirty="0"/>
              <a:t>, </a:t>
            </a:r>
            <a:r>
              <a:rPr lang="ko-KR" altLang="en-US" sz="2400" dirty="0"/>
              <a:t>자동차 경로 추가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다양한 편의시설 정보 추가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88506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개선점 및 사회적 영향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영향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D831F7-943A-BC95-4B19-5005FC60AE84}"/>
              </a:ext>
            </a:extLst>
          </p:cNvPr>
          <p:cNvSpPr txBox="1"/>
          <p:nvPr/>
        </p:nvSpPr>
        <p:spPr>
          <a:xfrm>
            <a:off x="483801" y="2213282"/>
            <a:ext cx="8451652" cy="156966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노약자</a:t>
            </a:r>
            <a:r>
              <a:rPr lang="en-US" altLang="ko-KR" sz="2400" dirty="0"/>
              <a:t>, </a:t>
            </a:r>
            <a:r>
              <a:rPr lang="ko-KR" altLang="en-US" sz="2400" dirty="0"/>
              <a:t>장애인</a:t>
            </a:r>
            <a:r>
              <a:rPr lang="en-US" altLang="ko-KR" sz="2400" dirty="0"/>
              <a:t>, </a:t>
            </a:r>
            <a:r>
              <a:rPr lang="ko-KR" altLang="en-US" sz="2400" dirty="0"/>
              <a:t>임산부들을 위한 편의시설 정보 제공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휠체어에 맞는 길안내 제공</a:t>
            </a:r>
            <a:endParaRPr lang="en-US" altLang="ko-KR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46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522C9B-ED11-416A-BDE7-880C0E4E0F74}"/>
              </a:ext>
            </a:extLst>
          </p:cNvPr>
          <p:cNvSpPr txBox="1"/>
          <p:nvPr/>
        </p:nvSpPr>
        <p:spPr>
          <a:xfrm>
            <a:off x="914398" y="355828"/>
            <a:ext cx="571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endParaRPr lang="ko-KR" altLang="en-US" sz="44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113767-7EAC-4356-B034-D71C66485081}"/>
              </a:ext>
            </a:extLst>
          </p:cNvPr>
          <p:cNvSpPr/>
          <p:nvPr/>
        </p:nvSpPr>
        <p:spPr>
          <a:xfrm flipV="1">
            <a:off x="3065135" y="3429001"/>
            <a:ext cx="6186309" cy="7822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C0ED3-D32D-48C9-AB33-703CAC17B3B4}"/>
              </a:ext>
            </a:extLst>
          </p:cNvPr>
          <p:cNvSpPr txBox="1"/>
          <p:nvPr/>
        </p:nvSpPr>
        <p:spPr>
          <a:xfrm>
            <a:off x="3065135" y="2704445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설명 및 기획 의도</a:t>
            </a:r>
            <a:endParaRPr lang="ko-KR" altLang="en-US" sz="3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117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23E370-481B-468C-866D-86D66561EDE5}"/>
              </a:ext>
            </a:extLst>
          </p:cNvPr>
          <p:cNvGrpSpPr/>
          <p:nvPr/>
        </p:nvGrpSpPr>
        <p:grpSpPr>
          <a:xfrm>
            <a:off x="3640387" y="3039272"/>
            <a:ext cx="4911226" cy="779456"/>
            <a:chOff x="3640387" y="3105835"/>
            <a:chExt cx="4911226" cy="77945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0575F2-2377-4948-BB9A-F65B767D392B}"/>
                </a:ext>
              </a:extLst>
            </p:cNvPr>
            <p:cNvSpPr/>
            <p:nvPr/>
          </p:nvSpPr>
          <p:spPr>
            <a:xfrm>
              <a:off x="3640387" y="3839572"/>
              <a:ext cx="4911226" cy="4571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rgbClr val="527B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DBAF8D-B87C-419C-9951-B6162E14F92A}"/>
                </a:ext>
              </a:extLst>
            </p:cNvPr>
            <p:cNvSpPr txBox="1"/>
            <p:nvPr/>
          </p:nvSpPr>
          <p:spPr>
            <a:xfrm>
              <a:off x="4575295" y="3105835"/>
              <a:ext cx="3041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259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C6233E-3B59-AB2D-D649-0E4302BDC7B2}"/>
              </a:ext>
            </a:extLst>
          </p:cNvPr>
          <p:cNvSpPr txBox="1"/>
          <p:nvPr/>
        </p:nvSpPr>
        <p:spPr>
          <a:xfrm>
            <a:off x="128337" y="-64168"/>
            <a:ext cx="11566358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AR </a:t>
            </a:r>
            <a:r>
              <a:rPr lang="ko-KR" altLang="en-US" dirty="0"/>
              <a:t>경로 디자인 </a:t>
            </a:r>
            <a:r>
              <a:rPr lang="en-US" altLang="ko-KR" dirty="0">
                <a:hlinkClick r:id="rId2"/>
              </a:rPr>
              <a:t>https://youtube.com/shorts/MiMv6ss-uTU?feature=share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 </a:t>
            </a:r>
            <a:r>
              <a:rPr lang="ko-KR" altLang="en-US" dirty="0"/>
              <a:t>경로 표현 </a:t>
            </a:r>
            <a:r>
              <a:rPr lang="en-US" altLang="ko-KR" dirty="0">
                <a:hlinkClick r:id="rId3"/>
              </a:rPr>
              <a:t>https://youtube.com/shorts/LxNhjIW0UNU?feature=share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 </a:t>
            </a:r>
            <a:r>
              <a:rPr lang="ko-KR" altLang="en-US" dirty="0"/>
              <a:t>길 찾기 시뮬레이션 </a:t>
            </a:r>
            <a:r>
              <a:rPr lang="en-US" altLang="ko-KR" dirty="0">
                <a:hlinkClick r:id="rId4"/>
              </a:rPr>
              <a:t>https://youtube.com/shorts/7vLX2nlfFTA?feature=share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POI </a:t>
            </a:r>
            <a:r>
              <a:rPr lang="ko-KR" altLang="en-US" dirty="0"/>
              <a:t>기능 구현 </a:t>
            </a:r>
            <a:r>
              <a:rPr lang="en-US" altLang="ko-KR" dirty="0">
                <a:hlinkClick r:id="rId5"/>
              </a:rPr>
              <a:t>https://youtube.com/shorts/l_YIEd0HNpU?feature=share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검색 기능 구현 </a:t>
            </a:r>
            <a:r>
              <a:rPr lang="en-US" altLang="ko-KR" dirty="0">
                <a:hlinkClick r:id="rId6"/>
              </a:rPr>
              <a:t>https://youtube.com/shorts/7JaQ5U4p3TI?feature=share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로딩 기능 구현 </a:t>
            </a:r>
            <a:r>
              <a:rPr lang="en-US" altLang="ko-KR" dirty="0">
                <a:hlinkClick r:id="rId7"/>
              </a:rPr>
              <a:t>https://youtube.com/shorts/5guxake4DbU?feature=share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맵 확대축소 기능 구현 </a:t>
            </a:r>
            <a:r>
              <a:rPr lang="en-US" altLang="ko-KR" dirty="0">
                <a:hlinkClick r:id="rId8"/>
              </a:rPr>
              <a:t>https://youtube.com/shorts/cEM_jMO2cNs?feature=share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본인 위치 고정 기능 구현 </a:t>
            </a:r>
            <a:r>
              <a:rPr lang="en-US" altLang="ko-KR" dirty="0">
                <a:hlinkClick r:id="rId9"/>
              </a:rPr>
              <a:t>https://youtube.com/shorts/Ew2pnPfZaeY?feature=share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목적지 터치 기능 구현 </a:t>
            </a:r>
            <a:r>
              <a:rPr lang="en-US" altLang="ko-KR" dirty="0">
                <a:hlinkClick r:id="rId10"/>
              </a:rPr>
              <a:t>https://youtube.com/shorts/-CiVYTfj03Y?feature=share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실시간 최단거리 탐색 기능 구현</a:t>
            </a:r>
            <a:r>
              <a:rPr lang="en-US" altLang="ko-KR" dirty="0">
                <a:hlinkClick r:id="rId11"/>
              </a:rPr>
              <a:t>https://youtube.com/shorts/NRdRSCBG_wA?feature=share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안드로이드 시현 영상 </a:t>
            </a:r>
            <a:r>
              <a:rPr lang="en-US" altLang="ko-KR" dirty="0">
                <a:hlinkClick r:id="rId12"/>
              </a:rPr>
              <a:t>https://youtu.be/Q2opK60kJUw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유니티 시현 영상 </a:t>
            </a:r>
            <a:r>
              <a:rPr lang="en-US" altLang="ko-KR" dirty="0">
                <a:hlinkClick r:id="rId13"/>
              </a:rPr>
              <a:t>https://youtu.be/8bZurKdrscc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최단 경로 찾기 </a:t>
            </a:r>
            <a:r>
              <a:rPr lang="en-US" altLang="ko-KR" dirty="0">
                <a:hlinkClick r:id="rId14"/>
              </a:rPr>
              <a:t>https://youtu.be/BXtKFEG2NbA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2164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5910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설명 및 기획 의도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 분석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캠퍼스 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D831F7-943A-BC95-4B19-5005FC60AE84}"/>
              </a:ext>
            </a:extLst>
          </p:cNvPr>
          <p:cNvSpPr txBox="1"/>
          <p:nvPr/>
        </p:nvSpPr>
        <p:spPr>
          <a:xfrm>
            <a:off x="828971" y="5866961"/>
            <a:ext cx="5220251" cy="64633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ko-KR" altLang="en-US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내에서 재학생들의 학교 건물들의 </a:t>
            </a:r>
            <a:endParaRPr lang="en-US" altLang="ko-KR" sz="18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위치를 물어보는 글</a:t>
            </a:r>
            <a:endParaRPr lang="en-US" altLang="ko-KR" sz="18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270008-8FD1-3EBD-7E19-7D8E70157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94" y="2162222"/>
            <a:ext cx="4486636" cy="2427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583BF3-3D24-177F-7DB3-71A71ED6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60" y="1622520"/>
            <a:ext cx="2002964" cy="3507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6844F-90A9-B6E7-4F8A-B14720A61462}"/>
              </a:ext>
            </a:extLst>
          </p:cNvPr>
          <p:cNvSpPr txBox="1"/>
          <p:nvPr/>
        </p:nvSpPr>
        <p:spPr>
          <a:xfrm>
            <a:off x="6826208" y="5886275"/>
            <a:ext cx="4715818" cy="64633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pPr algn="ctr"/>
            <a:r>
              <a:rPr lang="ko-KR" altLang="en-US" sz="1800"/>
              <a:t>학교 어플인 동국 패스에는 지도가 없어 학교 홈페이지에서 건물 위치를 학인해야 함</a:t>
            </a:r>
            <a:endParaRPr lang="en-US" altLang="ko-KR" sz="18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E7F26F-8872-C942-18DB-4204D2738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" t="11476" r="581" b="66283"/>
          <a:stretch/>
        </p:blipFill>
        <p:spPr>
          <a:xfrm>
            <a:off x="597254" y="1629246"/>
            <a:ext cx="3102317" cy="15252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6D91DA-7CD0-1E83-1A84-8A6581138E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5" t="11531" b="65297"/>
          <a:stretch/>
        </p:blipFill>
        <p:spPr>
          <a:xfrm>
            <a:off x="597269" y="3147639"/>
            <a:ext cx="3150221" cy="15891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040EB5-BA80-A3A8-74DE-6694B62327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020" r="535" b="68002"/>
          <a:stretch/>
        </p:blipFill>
        <p:spPr>
          <a:xfrm>
            <a:off x="2645999" y="2391892"/>
            <a:ext cx="3150221" cy="13700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3BD1B2-0194-B94A-1490-53631ABCD4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995" r="2447" b="67456"/>
          <a:stretch/>
        </p:blipFill>
        <p:spPr>
          <a:xfrm>
            <a:off x="2705509" y="4075563"/>
            <a:ext cx="3089685" cy="14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04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5910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설명 및 기획 의도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조사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AR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D831F7-943A-BC95-4B19-5005FC60AE84}"/>
              </a:ext>
            </a:extLst>
          </p:cNvPr>
          <p:cNvSpPr txBox="1"/>
          <p:nvPr/>
        </p:nvSpPr>
        <p:spPr>
          <a:xfrm>
            <a:off x="2124978" y="6067365"/>
            <a:ext cx="2628236" cy="36933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r>
              <a:rPr lang="ko-KR" altLang="en-US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세계 </a:t>
            </a:r>
            <a:r>
              <a:rPr lang="en-US" altLang="ko-KR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AR/VR </a:t>
            </a:r>
            <a:r>
              <a:rPr lang="ko-KR" altLang="en-US" sz="1800" dirty="0">
                <a:solidFill>
                  <a:srgbClr val="20212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전망</a:t>
            </a:r>
            <a:endParaRPr lang="en-US" altLang="ko-KR" sz="18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6844F-90A9-B6E7-4F8A-B14720A61462}"/>
              </a:ext>
            </a:extLst>
          </p:cNvPr>
          <p:cNvSpPr txBox="1"/>
          <p:nvPr/>
        </p:nvSpPr>
        <p:spPr>
          <a:xfrm>
            <a:off x="7614727" y="6067365"/>
            <a:ext cx="3616496" cy="36933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indent="0">
              <a:buFont typeface="Wingdings" panose="05000000000000000000" pitchFamily="2" charset="2"/>
              <a:buNone/>
              <a:defRPr sz="2800" b="1" i="0">
                <a:solidFill>
                  <a:srgbClr val="202122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/>
          </a:lstStyle>
          <a:p>
            <a:pPr algn="ctr"/>
            <a:r>
              <a:rPr lang="en-US" altLang="ko-KR" sz="1800" dirty="0"/>
              <a:t>U+</a:t>
            </a:r>
            <a:r>
              <a:rPr lang="ko-KR" altLang="en-US" sz="1800" dirty="0"/>
              <a:t>의 </a:t>
            </a:r>
            <a:r>
              <a:rPr lang="en-US" altLang="ko-KR" sz="1800" dirty="0"/>
              <a:t>AR</a:t>
            </a:r>
            <a:r>
              <a:rPr lang="ko-KR" altLang="en-US" sz="1800" dirty="0"/>
              <a:t>활용 예시</a:t>
            </a:r>
            <a:endParaRPr lang="en-US" altLang="ko-KR" sz="1800" dirty="0">
              <a:solidFill>
                <a:srgbClr val="20212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61C7AE-164C-BFA3-07CC-56F4EBB0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787" y="956684"/>
            <a:ext cx="3000375" cy="51625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396D83-CFA2-06EB-2FF6-05BF22C3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4" y="1976437"/>
            <a:ext cx="52292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8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AACE02-257B-441A-869D-797BBCA72A27}"/>
              </a:ext>
            </a:extLst>
          </p:cNvPr>
          <p:cNvSpPr txBox="1"/>
          <p:nvPr/>
        </p:nvSpPr>
        <p:spPr>
          <a:xfrm>
            <a:off x="483801" y="193448"/>
            <a:ext cx="5910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설명 및 기획 의도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6622-7F45-4C7D-8D99-06F48E287136}"/>
              </a:ext>
            </a:extLst>
          </p:cNvPr>
          <p:cNvSpPr txBox="1"/>
          <p:nvPr/>
        </p:nvSpPr>
        <p:spPr>
          <a:xfrm>
            <a:off x="1052212" y="97192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의도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CE72BA-38AA-468B-8C8E-5950B8109DDD}"/>
              </a:ext>
            </a:extLst>
          </p:cNvPr>
          <p:cNvSpPr/>
          <p:nvPr/>
        </p:nvSpPr>
        <p:spPr>
          <a:xfrm>
            <a:off x="483801" y="839779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C422E7-DB99-445F-AC87-7B9BB7845F29}"/>
              </a:ext>
            </a:extLst>
          </p:cNvPr>
          <p:cNvCxnSpPr>
            <a:cxnSpLocks/>
          </p:cNvCxnSpPr>
          <p:nvPr/>
        </p:nvCxnSpPr>
        <p:spPr>
          <a:xfrm flipH="1">
            <a:off x="3699571" y="866091"/>
            <a:ext cx="625327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CC0C59-8332-83EA-9A5A-28E73DE6E436}"/>
              </a:ext>
            </a:extLst>
          </p:cNvPr>
          <p:cNvSpPr/>
          <p:nvPr/>
        </p:nvSpPr>
        <p:spPr>
          <a:xfrm>
            <a:off x="1555308" y="1779297"/>
            <a:ext cx="3497179" cy="4106779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학교 내 </a:t>
            </a:r>
            <a:r>
              <a:rPr lang="ko-KR" altLang="en-US" sz="2000" dirty="0">
                <a:solidFill>
                  <a:srgbClr val="FFFF00"/>
                </a:solidFill>
              </a:rPr>
              <a:t>원하는 건물까지의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00"/>
                </a:solidFill>
              </a:rPr>
              <a:t>경로</a:t>
            </a:r>
            <a:r>
              <a:rPr lang="ko-KR" altLang="en-US" sz="2000" dirty="0"/>
              <a:t>를 확인할 수 있다면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7DAF53-42AA-ADD2-9A57-22994B3F2189}"/>
              </a:ext>
            </a:extLst>
          </p:cNvPr>
          <p:cNvSpPr/>
          <p:nvPr/>
        </p:nvSpPr>
        <p:spPr>
          <a:xfrm>
            <a:off x="7139515" y="1779296"/>
            <a:ext cx="3497179" cy="4106779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내 주변 </a:t>
            </a:r>
            <a:r>
              <a:rPr lang="ko-KR" altLang="en-US" sz="2000" dirty="0">
                <a:solidFill>
                  <a:srgbClr val="FFFF00"/>
                </a:solidFill>
              </a:rPr>
              <a:t>편의시설 정보를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 algn="ctr"/>
            <a:endParaRPr lang="en-US" altLang="ko-KR" sz="2000" dirty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>
                <a:solidFill>
                  <a:srgbClr val="FFFF00"/>
                </a:solidFill>
              </a:rPr>
              <a:t> 한눈에 제공</a:t>
            </a:r>
            <a:r>
              <a:rPr lang="ko-KR" altLang="en-US" sz="2000" dirty="0"/>
              <a:t>받을 수 있다면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493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522C9B-ED11-416A-BDE7-880C0E4E0F74}"/>
              </a:ext>
            </a:extLst>
          </p:cNvPr>
          <p:cNvSpPr txBox="1"/>
          <p:nvPr/>
        </p:nvSpPr>
        <p:spPr>
          <a:xfrm>
            <a:off x="914398" y="355828"/>
            <a:ext cx="571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endParaRPr lang="ko-KR" altLang="en-US" sz="44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113767-7EAC-4356-B034-D71C66485081}"/>
              </a:ext>
            </a:extLst>
          </p:cNvPr>
          <p:cNvSpPr/>
          <p:nvPr/>
        </p:nvSpPr>
        <p:spPr>
          <a:xfrm>
            <a:off x="3640387" y="3507224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D7CA-59C3-4948-8B7F-00EE8607A384}"/>
              </a:ext>
            </a:extLst>
          </p:cNvPr>
          <p:cNvSpPr txBox="1"/>
          <p:nvPr/>
        </p:nvSpPr>
        <p:spPr>
          <a:xfrm>
            <a:off x="4702830" y="3590768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유니티와 안드로이드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C0ED3-D32D-48C9-AB33-703CAC17B3B4}"/>
              </a:ext>
            </a:extLst>
          </p:cNvPr>
          <p:cNvSpPr txBox="1"/>
          <p:nvPr/>
        </p:nvSpPr>
        <p:spPr>
          <a:xfrm>
            <a:off x="4964921" y="280556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03783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297493-6752-1D63-BC56-D95CD5EB5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89" y="1406236"/>
            <a:ext cx="9434622" cy="4720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252D40-5BD7-7566-8C6C-02FF4938262D}"/>
              </a:ext>
            </a:extLst>
          </p:cNvPr>
          <p:cNvSpPr txBox="1"/>
          <p:nvPr/>
        </p:nvSpPr>
        <p:spPr>
          <a:xfrm>
            <a:off x="9011334" y="3581958"/>
            <a:ext cx="1104900" cy="369332"/>
          </a:xfrm>
          <a:prstGeom prst="rect">
            <a:avLst/>
          </a:prstGeom>
          <a:noFill/>
          <a:ln w="28575">
            <a:solidFill>
              <a:srgbClr val="527AC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안내해조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9C5511E-E2F1-2EBB-49DD-BA3A77A70272}"/>
              </a:ext>
            </a:extLst>
          </p:cNvPr>
          <p:cNvSpPr txBox="1"/>
          <p:nvPr/>
        </p:nvSpPr>
        <p:spPr>
          <a:xfrm>
            <a:off x="562761" y="218643"/>
            <a:ext cx="27192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spc="-5" dirty="0">
                <a:latin typeface="맑은 고딕"/>
                <a:cs typeface="맑은 고딕"/>
              </a:rPr>
              <a:t>개발환경</a:t>
            </a:r>
            <a:endParaRPr sz="3600" dirty="0">
              <a:latin typeface="맑은 고딕"/>
              <a:cs typeface="맑은 고딕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4C6C506F-8A05-CD2B-066E-75EC9E8E8895}"/>
              </a:ext>
            </a:extLst>
          </p:cNvPr>
          <p:cNvSpPr/>
          <p:nvPr/>
        </p:nvSpPr>
        <p:spPr>
          <a:xfrm>
            <a:off x="483108" y="839724"/>
            <a:ext cx="4912360" cy="45720"/>
          </a:xfrm>
          <a:custGeom>
            <a:avLst/>
            <a:gdLst/>
            <a:ahLst/>
            <a:cxnLst/>
            <a:rect l="l" t="t" r="r" b="b"/>
            <a:pathLst>
              <a:path w="4912360" h="45719">
                <a:moveTo>
                  <a:pt x="4911852" y="0"/>
                </a:moveTo>
                <a:lnTo>
                  <a:pt x="0" y="0"/>
                </a:lnTo>
                <a:lnTo>
                  <a:pt x="0" y="45720"/>
                </a:lnTo>
                <a:lnTo>
                  <a:pt x="4911852" y="45720"/>
                </a:lnTo>
                <a:lnTo>
                  <a:pt x="4911852" y="0"/>
                </a:lnTo>
                <a:close/>
              </a:path>
            </a:pathLst>
          </a:custGeom>
          <a:solidFill>
            <a:srgbClr val="21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6D856E7-BF7E-D2B1-9DDC-F0F4CE76321F}"/>
              </a:ext>
            </a:extLst>
          </p:cNvPr>
          <p:cNvSpPr/>
          <p:nvPr/>
        </p:nvSpPr>
        <p:spPr>
          <a:xfrm>
            <a:off x="483108" y="839724"/>
            <a:ext cx="4912360" cy="45720"/>
          </a:xfrm>
          <a:custGeom>
            <a:avLst/>
            <a:gdLst/>
            <a:ahLst/>
            <a:cxnLst/>
            <a:rect l="l" t="t" r="r" b="b"/>
            <a:pathLst>
              <a:path w="4912360" h="45719">
                <a:moveTo>
                  <a:pt x="0" y="45720"/>
                </a:moveTo>
                <a:lnTo>
                  <a:pt x="4911852" y="45720"/>
                </a:lnTo>
                <a:lnTo>
                  <a:pt x="4911852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ln w="12700">
            <a:solidFill>
              <a:srgbClr val="527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9236E7E-D129-B2A4-F0F7-B288B760DCFD}"/>
              </a:ext>
            </a:extLst>
          </p:cNvPr>
          <p:cNvSpPr/>
          <p:nvPr/>
        </p:nvSpPr>
        <p:spPr>
          <a:xfrm>
            <a:off x="3700271" y="865632"/>
            <a:ext cx="6253480" cy="0"/>
          </a:xfrm>
          <a:custGeom>
            <a:avLst/>
            <a:gdLst/>
            <a:ahLst/>
            <a:cxnLst/>
            <a:rect l="l" t="t" r="r" b="b"/>
            <a:pathLst>
              <a:path w="6253480">
                <a:moveTo>
                  <a:pt x="6253226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314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522C9B-ED11-416A-BDE7-880C0E4E0F74}"/>
              </a:ext>
            </a:extLst>
          </p:cNvPr>
          <p:cNvSpPr txBox="1"/>
          <p:nvPr/>
        </p:nvSpPr>
        <p:spPr>
          <a:xfrm>
            <a:off x="914398" y="355828"/>
            <a:ext cx="571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endParaRPr lang="ko-KR" altLang="en-US" sz="440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113767-7EAC-4356-B034-D71C66485081}"/>
              </a:ext>
            </a:extLst>
          </p:cNvPr>
          <p:cNvSpPr/>
          <p:nvPr/>
        </p:nvSpPr>
        <p:spPr>
          <a:xfrm>
            <a:off x="3827711" y="3507224"/>
            <a:ext cx="4911226" cy="45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527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CBD7CA-59C3-4948-8B7F-00EE8607A384}"/>
              </a:ext>
            </a:extLst>
          </p:cNvPr>
          <p:cNvSpPr txBox="1"/>
          <p:nvPr/>
        </p:nvSpPr>
        <p:spPr>
          <a:xfrm>
            <a:off x="4991945" y="3590768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맵박스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제공 기능들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C0ED3-D32D-48C9-AB33-703CAC17B3B4}"/>
              </a:ext>
            </a:extLst>
          </p:cNvPr>
          <p:cNvSpPr txBox="1"/>
          <p:nvPr/>
        </p:nvSpPr>
        <p:spPr>
          <a:xfrm>
            <a:off x="4219298" y="2805568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Mapbox</a:t>
            </a:r>
            <a:r>
              <a: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Setup</a:t>
            </a:r>
            <a:endParaRPr lang="ko-KR" altLang="en-US" sz="36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93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1342</Words>
  <Application>Microsoft Office PowerPoint</Application>
  <PresentationFormat>와이드스크린</PresentationFormat>
  <Paragraphs>235</Paragraphs>
  <Slides>31</Slides>
  <Notes>30</Notes>
  <HiddenSlides>0</HiddenSlides>
  <MMClips>12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noto</vt:lpstr>
      <vt:lpstr>Noto Sans CJK KR Bold</vt:lpstr>
      <vt:lpstr>Noto Sans CJK KR Light</vt:lpstr>
      <vt:lpstr>나눔스퀘어</vt:lpstr>
      <vt:lpstr>나눔스퀘어 Bold</vt:lpstr>
      <vt:lpstr>맑은 고딕</vt:lpstr>
      <vt:lpstr>여기어때 잘난체</vt:lpstr>
      <vt:lpstr>휴먼둥근헤드라인</vt:lpstr>
      <vt:lpstr>Arial</vt:lpstr>
      <vt:lpstr>Calibri</vt:lpstr>
      <vt:lpstr>Lato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황인권</dc:creator>
  <cp:lastModifiedBy>황인권</cp:lastModifiedBy>
  <cp:revision>8</cp:revision>
  <dcterms:created xsi:type="dcterms:W3CDTF">2022-06-15T02:11:23Z</dcterms:created>
  <dcterms:modified xsi:type="dcterms:W3CDTF">2022-06-16T01:14:53Z</dcterms:modified>
</cp:coreProperties>
</file>